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heme/themeOverride1.xml" ContentType="application/vnd.openxmlformats-officedocument.themeOverr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7" r:id="rId6"/>
    <p:sldId id="270" r:id="rId7"/>
    <p:sldId id="303" r:id="rId8"/>
    <p:sldId id="301" r:id="rId9"/>
    <p:sldId id="274" r:id="rId10"/>
    <p:sldId id="302" r:id="rId11"/>
    <p:sldId id="304" r:id="rId12"/>
    <p:sldId id="295" r:id="rId13"/>
    <p:sldId id="305" r:id="rId14"/>
    <p:sldId id="282" r:id="rId15"/>
    <p:sldId id="306" r:id="rId16"/>
    <p:sldId id="291" r:id="rId17"/>
    <p:sldId id="307" r:id="rId18"/>
    <p:sldId id="298" r:id="rId19"/>
    <p:sldId id="293" r:id="rId20"/>
    <p:sldId id="294" r:id="rId21"/>
    <p:sldId id="296" r:id="rId22"/>
    <p:sldId id="308" r:id="rId23"/>
    <p:sldId id="309" r:id="rId24"/>
    <p:sldId id="284" r:id="rId25"/>
    <p:sldId id="275" r:id="rId26"/>
    <p:sldId id="277" r:id="rId27"/>
    <p:sldId id="286" r:id="rId28"/>
    <p:sldId id="287" r:id="rId29"/>
    <p:sldId id="310" r:id="rId30"/>
    <p:sldId id="311" r:id="rId31"/>
    <p:sldId id="312" r:id="rId32"/>
    <p:sldId id="315" r:id="rId33"/>
    <p:sldId id="316" r:id="rId34"/>
    <p:sldId id="288" r:id="rId35"/>
    <p:sldId id="280" r:id="rId36"/>
    <p:sldId id="278" r:id="rId37"/>
    <p:sldId id="297" r:id="rId38"/>
    <p:sldId id="279" r:id="rId39"/>
    <p:sldId id="269" r:id="rId40"/>
    <p:sldId id="300" r:id="rId41"/>
    <p:sldId id="26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061"/>
    <a:srgbClr val="4E616A"/>
    <a:srgbClr val="E4783D"/>
    <a:srgbClr val="D6CF4E"/>
    <a:srgbClr val="FFCC00"/>
    <a:srgbClr val="FFCC66"/>
    <a:srgbClr val="7FC04B"/>
    <a:srgbClr val="AECE54"/>
    <a:srgbClr val="E3B25D"/>
    <a:srgbClr val="B19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125" y="77"/>
      </p:cViewPr>
      <p:guideLst/>
    </p:cSldViewPr>
  </p:slideViewPr>
  <p:outlineViewPr>
    <p:cViewPr>
      <p:scale>
        <a:sx n="33" d="100"/>
        <a:sy n="33" d="100"/>
      </p:scale>
      <p:origin x="0" y="-66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8.svg"/><Relationship Id="rId1" Type="http://schemas.openxmlformats.org/officeDocument/2006/relationships/image" Target="../media/image55.png"/><Relationship Id="rId4" Type="http://schemas.openxmlformats.org/officeDocument/2006/relationships/image" Target="../media/image59.svg"/></Relationships>
</file>

<file path=ppt/diagrams/_rels/data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_rels/data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1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76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s://pamsperambulation.com/2020/07/06/the-world-wide-web-is-my-parish-zoom-editionpart-1/" TargetMode="External"/><Relationship Id="rId7" Type="http://schemas.openxmlformats.org/officeDocument/2006/relationships/hyperlink" Target="https://pixabay.com/en/social-media-icon-structure-1453843/" TargetMode="External"/><Relationship Id="rId2" Type="http://schemas.openxmlformats.org/officeDocument/2006/relationships/image" Target="../media/image7.jpg"/><Relationship Id="rId1" Type="http://schemas.openxmlformats.org/officeDocument/2006/relationships/image" Target="../media/image6.png"/><Relationship Id="rId6" Type="http://schemas.openxmlformats.org/officeDocument/2006/relationships/image" Target="../media/image9.jpg"/><Relationship Id="rId5" Type="http://schemas.openxmlformats.org/officeDocument/2006/relationships/hyperlink" Target="https://pxhere.com/pt/photo/1571969" TargetMode="External"/><Relationship Id="rId4" Type="http://schemas.openxmlformats.org/officeDocument/2006/relationships/image" Target="../media/image8.jp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ti2d.ecolelamache.org/ap11_rseaux_informatiques.html" TargetMode="External"/><Relationship Id="rId1" Type="http://schemas.openxmlformats.org/officeDocument/2006/relationships/image" Target="../media/image26.jpg"/><Relationship Id="rId6" Type="http://schemas.openxmlformats.org/officeDocument/2006/relationships/hyperlink" Target="https://stileex.xyz/difference-http-https/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com-ace.blogspot.com/2015/11/network-topology.html" TargetMode="External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8.svg"/><Relationship Id="rId1" Type="http://schemas.openxmlformats.org/officeDocument/2006/relationships/image" Target="../media/image55.png"/><Relationship Id="rId4" Type="http://schemas.openxmlformats.org/officeDocument/2006/relationships/image" Target="../media/image59.svg"/></Relationships>
</file>

<file path=ppt/diagrams/_rels/drawing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_rels/drawing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1.sv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76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s://pamsperambulation.com/2020/07/06/the-world-wide-web-is-my-parish-zoom-editionpart-1/" TargetMode="External"/><Relationship Id="rId7" Type="http://schemas.openxmlformats.org/officeDocument/2006/relationships/hyperlink" Target="https://pixabay.com/en/social-media-icon-structure-1453843/" TargetMode="External"/><Relationship Id="rId2" Type="http://schemas.openxmlformats.org/officeDocument/2006/relationships/image" Target="../media/image7.jpg"/><Relationship Id="rId1" Type="http://schemas.openxmlformats.org/officeDocument/2006/relationships/image" Target="../media/image6.png"/><Relationship Id="rId6" Type="http://schemas.openxmlformats.org/officeDocument/2006/relationships/image" Target="../media/image9.jpg"/><Relationship Id="rId5" Type="http://schemas.openxmlformats.org/officeDocument/2006/relationships/hyperlink" Target="https://pxhere.com/pt/photo/1571969" TargetMode="External"/><Relationship Id="rId4" Type="http://schemas.openxmlformats.org/officeDocument/2006/relationships/image" Target="../media/image8.jp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ti2d.ecolelamache.org/ap11_rseaux_informatiques.html" TargetMode="External"/><Relationship Id="rId1" Type="http://schemas.openxmlformats.org/officeDocument/2006/relationships/image" Target="../media/image26.jpg"/><Relationship Id="rId6" Type="http://schemas.openxmlformats.org/officeDocument/2006/relationships/hyperlink" Target="https://stileex.xyz/difference-http-https/" TargetMode="External"/><Relationship Id="rId5" Type="http://schemas.openxmlformats.org/officeDocument/2006/relationships/image" Target="../media/image28.jpg"/><Relationship Id="rId4" Type="http://schemas.openxmlformats.org/officeDocument/2006/relationships/hyperlink" Target="https://com-ace.blogspot.com/2015/11/network-topology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/>
        <a:lstStyle/>
        <a:p>
          <a:r>
            <a:rPr lang="en-US" sz="2000" dirty="0"/>
            <a:t>Internet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 custT="1"/>
      <dgm:spPr/>
      <dgm:t>
        <a:bodyPr/>
        <a:lstStyle/>
        <a:p>
          <a:r>
            <a:rPr lang="en-US" sz="2000" dirty="0"/>
            <a:t>URL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 custT="1"/>
      <dgm:spPr/>
      <dgm:t>
        <a:bodyPr/>
        <a:lstStyle/>
        <a:p>
          <a:r>
            <a:rPr lang="en-US" sz="2000" dirty="0"/>
            <a:t>Example of web Application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 custT="1"/>
      <dgm:spPr/>
      <dgm:t>
        <a:bodyPr/>
        <a:lstStyle/>
        <a:p>
          <a:r>
            <a:rPr lang="en-US" sz="2000" dirty="0"/>
            <a:t>Web Programming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77DBA939-C5E5-407F-B25B-F16C6BCB2A2B}">
      <dgm:prSet custT="1"/>
      <dgm:spPr/>
      <dgm:t>
        <a:bodyPr/>
        <a:lstStyle/>
        <a:p>
          <a:r>
            <a:rPr lang="en-US" sz="2000" dirty="0"/>
            <a:t>Client Server Architecture</a:t>
          </a:r>
        </a:p>
      </dgm:t>
    </dgm:pt>
    <dgm:pt modelId="{3BB1370E-A569-464B-95A2-8AABA6503E24}" type="sibTrans" cxnId="{931C6453-9E15-4AE6-BB6A-30F005C09628}">
      <dgm:prSet/>
      <dgm:spPr/>
      <dgm:t>
        <a:bodyPr/>
        <a:lstStyle/>
        <a:p>
          <a:endParaRPr lang="en-MU"/>
        </a:p>
      </dgm:t>
    </dgm:pt>
    <dgm:pt modelId="{F1F2D55C-68E9-457B-97A9-DD1F6234C708}" type="parTrans" cxnId="{931C6453-9E15-4AE6-BB6A-30F005C09628}">
      <dgm:prSet/>
      <dgm:spPr/>
      <dgm:t>
        <a:bodyPr/>
        <a:lstStyle/>
        <a:p>
          <a:endParaRPr lang="en-MU"/>
        </a:p>
      </dgm:t>
    </dgm:pt>
    <dgm:pt modelId="{6CD6D87F-ABFB-4337-9C7A-3F57B8567171}">
      <dgm:prSet custT="1"/>
      <dgm:spPr/>
      <dgm:t>
        <a:bodyPr/>
        <a:lstStyle/>
        <a:p>
          <a:r>
            <a:rPr lang="en-US" sz="2000" dirty="0"/>
            <a:t>World Wide Web</a:t>
          </a:r>
        </a:p>
      </dgm:t>
    </dgm:pt>
    <dgm:pt modelId="{CBB5FC07-E39B-4934-99F2-50C24BB95051}" type="parTrans" cxnId="{AA671951-88E4-4C43-B137-D554DAE448D2}">
      <dgm:prSet/>
      <dgm:spPr/>
      <dgm:t>
        <a:bodyPr/>
        <a:lstStyle/>
        <a:p>
          <a:endParaRPr lang="en-MU"/>
        </a:p>
      </dgm:t>
    </dgm:pt>
    <dgm:pt modelId="{5197D769-EB26-4FF7-B5ED-DD399672F663}" type="sibTrans" cxnId="{AA671951-88E4-4C43-B137-D554DAE448D2}">
      <dgm:prSet/>
      <dgm:spPr/>
      <dgm:t>
        <a:bodyPr/>
        <a:lstStyle/>
        <a:p>
          <a:endParaRPr lang="en-MU"/>
        </a:p>
      </dgm:t>
    </dgm:pt>
    <dgm:pt modelId="{842C87E4-BD35-4870-AE7D-3492DB949521}" type="pres">
      <dgm:prSet presAssocID="{D4503D04-C97E-4622-AE07-D0307CB3B4CA}" presName="linear" presStyleCnt="0">
        <dgm:presLayoutVars>
          <dgm:dir/>
          <dgm:animLvl val="lvl"/>
          <dgm:resizeHandles val="exact"/>
        </dgm:presLayoutVars>
      </dgm:prSet>
      <dgm:spPr/>
    </dgm:pt>
    <dgm:pt modelId="{7DD3FB23-E159-45F4-80EE-7BE6F4EE1A1E}" type="pres">
      <dgm:prSet presAssocID="{AAC263CB-8256-4B03-92FE-1622698FB3E9}" presName="parentLin" presStyleCnt="0"/>
      <dgm:spPr/>
    </dgm:pt>
    <dgm:pt modelId="{A4028969-B5AB-4F3F-A20F-C45ADA45002E}" type="pres">
      <dgm:prSet presAssocID="{AAC263CB-8256-4B03-92FE-1622698FB3E9}" presName="parentLeftMargin" presStyleLbl="node1" presStyleIdx="0" presStyleCnt="6"/>
      <dgm:spPr/>
    </dgm:pt>
    <dgm:pt modelId="{DDC1C6EE-7B53-4BA4-BCB7-FA37BC89960F}" type="pres">
      <dgm:prSet presAssocID="{AAC263CB-8256-4B03-92FE-1622698FB3E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B79C6FF-3F26-4EFC-BFB8-C3128FCB6BE5}" type="pres">
      <dgm:prSet presAssocID="{AAC263CB-8256-4B03-92FE-1622698FB3E9}" presName="negativeSpace" presStyleCnt="0"/>
      <dgm:spPr/>
    </dgm:pt>
    <dgm:pt modelId="{EFA38413-21D2-46AF-99C9-97C7ADCD6AAB}" type="pres">
      <dgm:prSet presAssocID="{AAC263CB-8256-4B03-92FE-1622698FB3E9}" presName="childText" presStyleLbl="conFgAcc1" presStyleIdx="0" presStyleCnt="6">
        <dgm:presLayoutVars>
          <dgm:bulletEnabled val="1"/>
        </dgm:presLayoutVars>
      </dgm:prSet>
      <dgm:spPr/>
    </dgm:pt>
    <dgm:pt modelId="{E55E954F-51C3-4217-9197-BC2B6DABBF67}" type="pres">
      <dgm:prSet presAssocID="{808B76D0-8EC7-469A-93AC-7A6017188A9D}" presName="spaceBetweenRectangles" presStyleCnt="0"/>
      <dgm:spPr/>
    </dgm:pt>
    <dgm:pt modelId="{3FE8C2F3-A5A0-44F6-89F6-54479A12B122}" type="pres">
      <dgm:prSet presAssocID="{6CD6D87F-ABFB-4337-9C7A-3F57B8567171}" presName="parentLin" presStyleCnt="0"/>
      <dgm:spPr/>
    </dgm:pt>
    <dgm:pt modelId="{6D2CCB3C-0C9F-4AC6-9829-5EB9AB324B8D}" type="pres">
      <dgm:prSet presAssocID="{6CD6D87F-ABFB-4337-9C7A-3F57B8567171}" presName="parentLeftMargin" presStyleLbl="node1" presStyleIdx="0" presStyleCnt="6"/>
      <dgm:spPr/>
    </dgm:pt>
    <dgm:pt modelId="{9DCA53BF-ED64-45ED-B0AB-0A95F41F0CBC}" type="pres">
      <dgm:prSet presAssocID="{6CD6D87F-ABFB-4337-9C7A-3F57B856717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5B3DBC5-99F9-4641-B2B3-545C2AD23BB4}" type="pres">
      <dgm:prSet presAssocID="{6CD6D87F-ABFB-4337-9C7A-3F57B8567171}" presName="negativeSpace" presStyleCnt="0"/>
      <dgm:spPr/>
    </dgm:pt>
    <dgm:pt modelId="{D05F9F7E-1B5D-4F31-9133-E16489C4E5D0}" type="pres">
      <dgm:prSet presAssocID="{6CD6D87F-ABFB-4337-9C7A-3F57B8567171}" presName="childText" presStyleLbl="conFgAcc1" presStyleIdx="1" presStyleCnt="6">
        <dgm:presLayoutVars>
          <dgm:bulletEnabled val="1"/>
        </dgm:presLayoutVars>
      </dgm:prSet>
      <dgm:spPr/>
    </dgm:pt>
    <dgm:pt modelId="{5AC3ED06-E827-45B3-A7F6-21CC31F49719}" type="pres">
      <dgm:prSet presAssocID="{5197D769-EB26-4FF7-B5ED-DD399672F663}" presName="spaceBetweenRectangles" presStyleCnt="0"/>
      <dgm:spPr/>
    </dgm:pt>
    <dgm:pt modelId="{7CA9CAD5-593B-4014-A356-3AC32FB8A89A}" type="pres">
      <dgm:prSet presAssocID="{77DBA939-C5E5-407F-B25B-F16C6BCB2A2B}" presName="parentLin" presStyleCnt="0"/>
      <dgm:spPr/>
    </dgm:pt>
    <dgm:pt modelId="{6EA6C200-B50F-4789-94E2-D2769264949A}" type="pres">
      <dgm:prSet presAssocID="{77DBA939-C5E5-407F-B25B-F16C6BCB2A2B}" presName="parentLeftMargin" presStyleLbl="node1" presStyleIdx="1" presStyleCnt="6"/>
      <dgm:spPr/>
    </dgm:pt>
    <dgm:pt modelId="{D1877764-FEC8-4FFC-8832-350FA9873E47}" type="pres">
      <dgm:prSet presAssocID="{77DBA939-C5E5-407F-B25B-F16C6BCB2A2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A242F6A-A0E4-47F5-8B00-CB4667AC43EE}" type="pres">
      <dgm:prSet presAssocID="{77DBA939-C5E5-407F-B25B-F16C6BCB2A2B}" presName="negativeSpace" presStyleCnt="0"/>
      <dgm:spPr/>
    </dgm:pt>
    <dgm:pt modelId="{837E17BE-AC62-40AE-875F-831A23620FB8}" type="pres">
      <dgm:prSet presAssocID="{77DBA939-C5E5-407F-B25B-F16C6BCB2A2B}" presName="childText" presStyleLbl="conFgAcc1" presStyleIdx="2" presStyleCnt="6">
        <dgm:presLayoutVars>
          <dgm:bulletEnabled val="1"/>
        </dgm:presLayoutVars>
      </dgm:prSet>
      <dgm:spPr/>
    </dgm:pt>
    <dgm:pt modelId="{CF65D0A9-A0E6-453D-9A57-5CE3B478EFE5}" type="pres">
      <dgm:prSet presAssocID="{3BB1370E-A569-464B-95A2-8AABA6503E24}" presName="spaceBetweenRectangles" presStyleCnt="0"/>
      <dgm:spPr/>
    </dgm:pt>
    <dgm:pt modelId="{6E4D7BA8-5647-4FE0-A83C-D7CED4A8B521}" type="pres">
      <dgm:prSet presAssocID="{4E8D2E69-0173-4BD3-B96A-7A9C5DD12B47}" presName="parentLin" presStyleCnt="0"/>
      <dgm:spPr/>
    </dgm:pt>
    <dgm:pt modelId="{6704EE74-1F8E-4A29-91DB-FF1764351570}" type="pres">
      <dgm:prSet presAssocID="{4E8D2E69-0173-4BD3-B96A-7A9C5DD12B47}" presName="parentLeftMargin" presStyleLbl="node1" presStyleIdx="2" presStyleCnt="6"/>
      <dgm:spPr/>
    </dgm:pt>
    <dgm:pt modelId="{C96DE0A0-9255-47A6-82EE-FD9DF2CB03EA}" type="pres">
      <dgm:prSet presAssocID="{4E8D2E69-0173-4BD3-B96A-7A9C5DD12B4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FCB0F1B-BE4B-4E1D-BA14-1C80A7344AD4}" type="pres">
      <dgm:prSet presAssocID="{4E8D2E69-0173-4BD3-B96A-7A9C5DD12B47}" presName="negativeSpace" presStyleCnt="0"/>
      <dgm:spPr/>
    </dgm:pt>
    <dgm:pt modelId="{D6B46F81-B758-46BF-8016-07238C9C38E1}" type="pres">
      <dgm:prSet presAssocID="{4E8D2E69-0173-4BD3-B96A-7A9C5DD12B47}" presName="childText" presStyleLbl="conFgAcc1" presStyleIdx="3" presStyleCnt="6">
        <dgm:presLayoutVars>
          <dgm:bulletEnabled val="1"/>
        </dgm:presLayoutVars>
      </dgm:prSet>
      <dgm:spPr/>
    </dgm:pt>
    <dgm:pt modelId="{9FB6E7CE-916C-4928-9458-9D45F8E78132}" type="pres">
      <dgm:prSet presAssocID="{FEF1E80E-8A9E-4B0A-817C-2A4CFDCF3FB2}" presName="spaceBetweenRectangles" presStyleCnt="0"/>
      <dgm:spPr/>
    </dgm:pt>
    <dgm:pt modelId="{B3CF7A74-634B-4DFC-A713-DBA0688592C3}" type="pres">
      <dgm:prSet presAssocID="{93A6A030-ABAB-4EFA-B539-0FDB3E07C1EF}" presName="parentLin" presStyleCnt="0"/>
      <dgm:spPr/>
    </dgm:pt>
    <dgm:pt modelId="{0E92A605-C1CF-427F-9548-DB67287E2ADC}" type="pres">
      <dgm:prSet presAssocID="{93A6A030-ABAB-4EFA-B539-0FDB3E07C1EF}" presName="parentLeftMargin" presStyleLbl="node1" presStyleIdx="3" presStyleCnt="6"/>
      <dgm:spPr/>
    </dgm:pt>
    <dgm:pt modelId="{3012E4CD-46C3-4276-AEEF-AE04664A67A7}" type="pres">
      <dgm:prSet presAssocID="{93A6A030-ABAB-4EFA-B539-0FDB3E07C1E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E72D04B-0EF4-4C25-BA7B-34A87D43857B}" type="pres">
      <dgm:prSet presAssocID="{93A6A030-ABAB-4EFA-B539-0FDB3E07C1EF}" presName="negativeSpace" presStyleCnt="0"/>
      <dgm:spPr/>
    </dgm:pt>
    <dgm:pt modelId="{EC2BF8C8-9D87-459D-A2DA-0F7AF0A0BB0F}" type="pres">
      <dgm:prSet presAssocID="{93A6A030-ABAB-4EFA-B539-0FDB3E07C1EF}" presName="childText" presStyleLbl="conFgAcc1" presStyleIdx="4" presStyleCnt="6">
        <dgm:presLayoutVars>
          <dgm:bulletEnabled val="1"/>
        </dgm:presLayoutVars>
      </dgm:prSet>
      <dgm:spPr/>
    </dgm:pt>
    <dgm:pt modelId="{1F03BD44-8DE3-48BA-9605-C74F1266332B}" type="pres">
      <dgm:prSet presAssocID="{BFE0749E-E343-4A6F-BD09-2810EE6B4BD7}" presName="spaceBetweenRectangles" presStyleCnt="0"/>
      <dgm:spPr/>
    </dgm:pt>
    <dgm:pt modelId="{1FD5C408-6B39-412C-89C3-699292FF08F8}" type="pres">
      <dgm:prSet presAssocID="{76D56F19-2708-49DB-8F92-D8AC45F23A9A}" presName="parentLin" presStyleCnt="0"/>
      <dgm:spPr/>
    </dgm:pt>
    <dgm:pt modelId="{C8B96545-BE06-42A5-B466-D378E5F56716}" type="pres">
      <dgm:prSet presAssocID="{76D56F19-2708-49DB-8F92-D8AC45F23A9A}" presName="parentLeftMargin" presStyleLbl="node1" presStyleIdx="4" presStyleCnt="6"/>
      <dgm:spPr/>
    </dgm:pt>
    <dgm:pt modelId="{C023A183-B8F1-45F6-97B6-6D4EF064D3D1}" type="pres">
      <dgm:prSet presAssocID="{76D56F19-2708-49DB-8F92-D8AC45F23A9A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42D2106-FB05-488E-BA0F-9315E34548A7}" type="pres">
      <dgm:prSet presAssocID="{76D56F19-2708-49DB-8F92-D8AC45F23A9A}" presName="negativeSpace" presStyleCnt="0"/>
      <dgm:spPr/>
    </dgm:pt>
    <dgm:pt modelId="{E917D39F-A424-412F-AE29-674F78B83795}" type="pres">
      <dgm:prSet presAssocID="{76D56F19-2708-49DB-8F92-D8AC45F23A9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F674501-BD6D-49E5-AC3C-7C5A17B2881F}" type="presOf" srcId="{6CD6D87F-ABFB-4337-9C7A-3F57B8567171}" destId="{6D2CCB3C-0C9F-4AC6-9829-5EB9AB324B8D}" srcOrd="0" destOrd="0" presId="urn:microsoft.com/office/officeart/2005/8/layout/list1"/>
    <dgm:cxn modelId="{32E90211-17E0-4DDF-9274-DD3E46D811B8}" srcId="{D4503D04-C97E-4622-AE07-D0307CB3B4CA}" destId="{76D56F19-2708-49DB-8F92-D8AC45F23A9A}" srcOrd="5" destOrd="0" parTransId="{9D5610C2-0A12-494A-AC46-8DD17C08B09F}" sibTransId="{EC8965A1-F755-4945-8AAC-DCF1F68F011E}"/>
    <dgm:cxn modelId="{C6128512-8D77-4979-8609-FEB3B2D279DA}" type="presOf" srcId="{77DBA939-C5E5-407F-B25B-F16C6BCB2A2B}" destId="{6EA6C200-B50F-4789-94E2-D2769264949A}" srcOrd="0" destOrd="0" presId="urn:microsoft.com/office/officeart/2005/8/layout/list1"/>
    <dgm:cxn modelId="{6E5F9A24-FFFC-4297-83F4-BE1914838FF9}" type="presOf" srcId="{AAC263CB-8256-4B03-92FE-1622698FB3E9}" destId="{DDC1C6EE-7B53-4BA4-BCB7-FA37BC89960F}" srcOrd="1" destOrd="0" presId="urn:microsoft.com/office/officeart/2005/8/layout/list1"/>
    <dgm:cxn modelId="{0592BC2A-80CE-44AA-9D28-72DA69AED40E}" type="presOf" srcId="{4E8D2E69-0173-4BD3-B96A-7A9C5DD12B47}" destId="{6704EE74-1F8E-4A29-91DB-FF1764351570}" srcOrd="0" destOrd="0" presId="urn:microsoft.com/office/officeart/2005/8/layout/list1"/>
    <dgm:cxn modelId="{7C7ECA35-AC36-48E1-A1DC-67BF5BEE7806}" type="presOf" srcId="{93A6A030-ABAB-4EFA-B539-0FDB3E07C1EF}" destId="{3012E4CD-46C3-4276-AEEF-AE04664A67A7}" srcOrd="1" destOrd="0" presId="urn:microsoft.com/office/officeart/2005/8/layout/list1"/>
    <dgm:cxn modelId="{0F866C41-EB5F-47BD-A2CD-A58671F15B67}" srcId="{D4503D04-C97E-4622-AE07-D0307CB3B4CA}" destId="{4E8D2E69-0173-4BD3-B96A-7A9C5DD12B47}" srcOrd="3" destOrd="0" parTransId="{B954BF22-E3B3-4A1C-802E-590228BE2D9C}" sibTransId="{FEF1E80E-8A9E-4B0A-817C-2A4CFDCF3FB2}"/>
    <dgm:cxn modelId="{2FF32B6B-CC7D-4500-AEFC-72BA236DA187}" type="presOf" srcId="{93A6A030-ABAB-4EFA-B539-0FDB3E07C1EF}" destId="{0E92A605-C1CF-427F-9548-DB67287E2ADC}" srcOrd="0" destOrd="0" presId="urn:microsoft.com/office/officeart/2005/8/layout/list1"/>
    <dgm:cxn modelId="{AA671951-88E4-4C43-B137-D554DAE448D2}" srcId="{D4503D04-C97E-4622-AE07-D0307CB3B4CA}" destId="{6CD6D87F-ABFB-4337-9C7A-3F57B8567171}" srcOrd="1" destOrd="0" parTransId="{CBB5FC07-E39B-4934-99F2-50C24BB95051}" sibTransId="{5197D769-EB26-4FF7-B5ED-DD399672F663}"/>
    <dgm:cxn modelId="{931C6453-9E15-4AE6-BB6A-30F005C09628}" srcId="{D4503D04-C97E-4622-AE07-D0307CB3B4CA}" destId="{77DBA939-C5E5-407F-B25B-F16C6BCB2A2B}" srcOrd="2" destOrd="0" parTransId="{F1F2D55C-68E9-457B-97A9-DD1F6234C708}" sibTransId="{3BB1370E-A569-464B-95A2-8AABA6503E24}"/>
    <dgm:cxn modelId="{5964017F-4907-4BE2-A200-A7051643CD7C}" type="presOf" srcId="{D4503D04-C97E-4622-AE07-D0307CB3B4CA}" destId="{842C87E4-BD35-4870-AE7D-3492DB949521}" srcOrd="0" destOrd="0" presId="urn:microsoft.com/office/officeart/2005/8/layout/list1"/>
    <dgm:cxn modelId="{7F7B3680-C63C-4CBE-8848-A9B2B31FCD7E}" type="presOf" srcId="{76D56F19-2708-49DB-8F92-D8AC45F23A9A}" destId="{C023A183-B8F1-45F6-97B6-6D4EF064D3D1}" srcOrd="1" destOrd="0" presId="urn:microsoft.com/office/officeart/2005/8/layout/list1"/>
    <dgm:cxn modelId="{C833DE80-8A99-4798-B7F0-6BF08C7F7FFC}" type="presOf" srcId="{77DBA939-C5E5-407F-B25B-F16C6BCB2A2B}" destId="{D1877764-FEC8-4FFC-8832-350FA9873E47}" srcOrd="1" destOrd="0" presId="urn:microsoft.com/office/officeart/2005/8/layout/list1"/>
    <dgm:cxn modelId="{E0654783-F474-40CA-A10C-09242A1A2C3B}" type="presOf" srcId="{6CD6D87F-ABFB-4337-9C7A-3F57B8567171}" destId="{9DCA53BF-ED64-45ED-B0AB-0A95F41F0CBC}" srcOrd="1" destOrd="0" presId="urn:microsoft.com/office/officeart/2005/8/layout/list1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FF1DC94-5416-418C-95EC-2A05A28A7F5C}" type="presOf" srcId="{AAC263CB-8256-4B03-92FE-1622698FB3E9}" destId="{A4028969-B5AB-4F3F-A20F-C45ADA45002E}" srcOrd="0" destOrd="0" presId="urn:microsoft.com/office/officeart/2005/8/layout/list1"/>
    <dgm:cxn modelId="{F112D4C3-A0DF-416A-9311-D73DF4963D05}" type="presOf" srcId="{4E8D2E69-0173-4BD3-B96A-7A9C5DD12B47}" destId="{C96DE0A0-9255-47A6-82EE-FD9DF2CB03EA}" srcOrd="1" destOrd="0" presId="urn:microsoft.com/office/officeart/2005/8/layout/list1"/>
    <dgm:cxn modelId="{4B40C8DC-6B57-4F5B-8440-7241C649700B}" srcId="{D4503D04-C97E-4622-AE07-D0307CB3B4CA}" destId="{93A6A030-ABAB-4EFA-B539-0FDB3E07C1EF}" srcOrd="4" destOrd="0" parTransId="{3D674B97-6DC6-4A12-85BA-0976D3064237}" sibTransId="{BFE0749E-E343-4A6F-BD09-2810EE6B4BD7}"/>
    <dgm:cxn modelId="{7E49C4DF-0804-4609-B0F0-AE24F9E044A3}" type="presOf" srcId="{76D56F19-2708-49DB-8F92-D8AC45F23A9A}" destId="{C8B96545-BE06-42A5-B466-D378E5F56716}" srcOrd="0" destOrd="0" presId="urn:microsoft.com/office/officeart/2005/8/layout/list1"/>
    <dgm:cxn modelId="{E786DFE3-C55A-4DE0-8045-918470931004}" type="presParOf" srcId="{842C87E4-BD35-4870-AE7D-3492DB949521}" destId="{7DD3FB23-E159-45F4-80EE-7BE6F4EE1A1E}" srcOrd="0" destOrd="0" presId="urn:microsoft.com/office/officeart/2005/8/layout/list1"/>
    <dgm:cxn modelId="{E024D1BB-E12F-43BB-8607-89BB78C752BC}" type="presParOf" srcId="{7DD3FB23-E159-45F4-80EE-7BE6F4EE1A1E}" destId="{A4028969-B5AB-4F3F-A20F-C45ADA45002E}" srcOrd="0" destOrd="0" presId="urn:microsoft.com/office/officeart/2005/8/layout/list1"/>
    <dgm:cxn modelId="{E75111AE-8594-470C-BB1C-3E524B4BF328}" type="presParOf" srcId="{7DD3FB23-E159-45F4-80EE-7BE6F4EE1A1E}" destId="{DDC1C6EE-7B53-4BA4-BCB7-FA37BC89960F}" srcOrd="1" destOrd="0" presId="urn:microsoft.com/office/officeart/2005/8/layout/list1"/>
    <dgm:cxn modelId="{F7AF805F-9F8A-4512-959B-2F42A9FC2B34}" type="presParOf" srcId="{842C87E4-BD35-4870-AE7D-3492DB949521}" destId="{0B79C6FF-3F26-4EFC-BFB8-C3128FCB6BE5}" srcOrd="1" destOrd="0" presId="urn:microsoft.com/office/officeart/2005/8/layout/list1"/>
    <dgm:cxn modelId="{94B9DC78-8715-4917-8584-F27CDD8923B2}" type="presParOf" srcId="{842C87E4-BD35-4870-AE7D-3492DB949521}" destId="{EFA38413-21D2-46AF-99C9-97C7ADCD6AAB}" srcOrd="2" destOrd="0" presId="urn:microsoft.com/office/officeart/2005/8/layout/list1"/>
    <dgm:cxn modelId="{EF7A7648-A5DA-4190-9D05-AD380AC44CAA}" type="presParOf" srcId="{842C87E4-BD35-4870-AE7D-3492DB949521}" destId="{E55E954F-51C3-4217-9197-BC2B6DABBF67}" srcOrd="3" destOrd="0" presId="urn:microsoft.com/office/officeart/2005/8/layout/list1"/>
    <dgm:cxn modelId="{4C3CC5F4-E9E0-49B5-8C82-0D5E7E14EFD7}" type="presParOf" srcId="{842C87E4-BD35-4870-AE7D-3492DB949521}" destId="{3FE8C2F3-A5A0-44F6-89F6-54479A12B122}" srcOrd="4" destOrd="0" presId="urn:microsoft.com/office/officeart/2005/8/layout/list1"/>
    <dgm:cxn modelId="{6A62A258-1FD8-41A7-B42F-7DE89D032101}" type="presParOf" srcId="{3FE8C2F3-A5A0-44F6-89F6-54479A12B122}" destId="{6D2CCB3C-0C9F-4AC6-9829-5EB9AB324B8D}" srcOrd="0" destOrd="0" presId="urn:microsoft.com/office/officeart/2005/8/layout/list1"/>
    <dgm:cxn modelId="{01B84A5A-9CE0-4714-85B1-47378EA4A76A}" type="presParOf" srcId="{3FE8C2F3-A5A0-44F6-89F6-54479A12B122}" destId="{9DCA53BF-ED64-45ED-B0AB-0A95F41F0CBC}" srcOrd="1" destOrd="0" presId="urn:microsoft.com/office/officeart/2005/8/layout/list1"/>
    <dgm:cxn modelId="{8B46CD40-76A6-4A59-A948-256525A1F84B}" type="presParOf" srcId="{842C87E4-BD35-4870-AE7D-3492DB949521}" destId="{55B3DBC5-99F9-4641-B2B3-545C2AD23BB4}" srcOrd="5" destOrd="0" presId="urn:microsoft.com/office/officeart/2005/8/layout/list1"/>
    <dgm:cxn modelId="{B86424FB-5FE2-4F4B-B2B0-FDF469BA98C0}" type="presParOf" srcId="{842C87E4-BD35-4870-AE7D-3492DB949521}" destId="{D05F9F7E-1B5D-4F31-9133-E16489C4E5D0}" srcOrd="6" destOrd="0" presId="urn:microsoft.com/office/officeart/2005/8/layout/list1"/>
    <dgm:cxn modelId="{51B9977E-B7F3-4E0B-94AE-6766E2266070}" type="presParOf" srcId="{842C87E4-BD35-4870-AE7D-3492DB949521}" destId="{5AC3ED06-E827-45B3-A7F6-21CC31F49719}" srcOrd="7" destOrd="0" presId="urn:microsoft.com/office/officeart/2005/8/layout/list1"/>
    <dgm:cxn modelId="{404D2D13-7328-4B1F-ADDE-4F25850030C1}" type="presParOf" srcId="{842C87E4-BD35-4870-AE7D-3492DB949521}" destId="{7CA9CAD5-593B-4014-A356-3AC32FB8A89A}" srcOrd="8" destOrd="0" presId="urn:microsoft.com/office/officeart/2005/8/layout/list1"/>
    <dgm:cxn modelId="{2C143EA3-6797-4DAF-90C9-2B0D9A828A0C}" type="presParOf" srcId="{7CA9CAD5-593B-4014-A356-3AC32FB8A89A}" destId="{6EA6C200-B50F-4789-94E2-D2769264949A}" srcOrd="0" destOrd="0" presId="urn:microsoft.com/office/officeart/2005/8/layout/list1"/>
    <dgm:cxn modelId="{EDFFAABA-43AD-469B-BD29-DC6F900FFAA6}" type="presParOf" srcId="{7CA9CAD5-593B-4014-A356-3AC32FB8A89A}" destId="{D1877764-FEC8-4FFC-8832-350FA9873E47}" srcOrd="1" destOrd="0" presId="urn:microsoft.com/office/officeart/2005/8/layout/list1"/>
    <dgm:cxn modelId="{5B0A5EB7-A4D5-46B9-A63D-25C77AF29BA8}" type="presParOf" srcId="{842C87E4-BD35-4870-AE7D-3492DB949521}" destId="{0A242F6A-A0E4-47F5-8B00-CB4667AC43EE}" srcOrd="9" destOrd="0" presId="urn:microsoft.com/office/officeart/2005/8/layout/list1"/>
    <dgm:cxn modelId="{FD1D58A1-954C-49F5-83C3-EDE50E191CFF}" type="presParOf" srcId="{842C87E4-BD35-4870-AE7D-3492DB949521}" destId="{837E17BE-AC62-40AE-875F-831A23620FB8}" srcOrd="10" destOrd="0" presId="urn:microsoft.com/office/officeart/2005/8/layout/list1"/>
    <dgm:cxn modelId="{D926CA08-63ED-4042-8DFE-06DAD24BD0DA}" type="presParOf" srcId="{842C87E4-BD35-4870-AE7D-3492DB949521}" destId="{CF65D0A9-A0E6-453D-9A57-5CE3B478EFE5}" srcOrd="11" destOrd="0" presId="urn:microsoft.com/office/officeart/2005/8/layout/list1"/>
    <dgm:cxn modelId="{E8AB18D7-5E7E-4DF6-B163-48CD2EF10D00}" type="presParOf" srcId="{842C87E4-BD35-4870-AE7D-3492DB949521}" destId="{6E4D7BA8-5647-4FE0-A83C-D7CED4A8B521}" srcOrd="12" destOrd="0" presId="urn:microsoft.com/office/officeart/2005/8/layout/list1"/>
    <dgm:cxn modelId="{D089311A-AD1A-4460-AC6A-D941FB2B5FCE}" type="presParOf" srcId="{6E4D7BA8-5647-4FE0-A83C-D7CED4A8B521}" destId="{6704EE74-1F8E-4A29-91DB-FF1764351570}" srcOrd="0" destOrd="0" presId="urn:microsoft.com/office/officeart/2005/8/layout/list1"/>
    <dgm:cxn modelId="{63B9777D-F4A0-4B13-8AFE-74395D36F320}" type="presParOf" srcId="{6E4D7BA8-5647-4FE0-A83C-D7CED4A8B521}" destId="{C96DE0A0-9255-47A6-82EE-FD9DF2CB03EA}" srcOrd="1" destOrd="0" presId="urn:microsoft.com/office/officeart/2005/8/layout/list1"/>
    <dgm:cxn modelId="{0382485F-D49E-4554-B503-E7E5F123FC65}" type="presParOf" srcId="{842C87E4-BD35-4870-AE7D-3492DB949521}" destId="{1FCB0F1B-BE4B-4E1D-BA14-1C80A7344AD4}" srcOrd="13" destOrd="0" presId="urn:microsoft.com/office/officeart/2005/8/layout/list1"/>
    <dgm:cxn modelId="{FDA667C1-A9E7-40EF-89C7-793E16F28CC6}" type="presParOf" srcId="{842C87E4-BD35-4870-AE7D-3492DB949521}" destId="{D6B46F81-B758-46BF-8016-07238C9C38E1}" srcOrd="14" destOrd="0" presId="urn:microsoft.com/office/officeart/2005/8/layout/list1"/>
    <dgm:cxn modelId="{4B4DC668-C147-4E29-85BB-B165C1556419}" type="presParOf" srcId="{842C87E4-BD35-4870-AE7D-3492DB949521}" destId="{9FB6E7CE-916C-4928-9458-9D45F8E78132}" srcOrd="15" destOrd="0" presId="urn:microsoft.com/office/officeart/2005/8/layout/list1"/>
    <dgm:cxn modelId="{6AA11078-CF90-4F63-9A7D-5832174B5E18}" type="presParOf" srcId="{842C87E4-BD35-4870-AE7D-3492DB949521}" destId="{B3CF7A74-634B-4DFC-A713-DBA0688592C3}" srcOrd="16" destOrd="0" presId="urn:microsoft.com/office/officeart/2005/8/layout/list1"/>
    <dgm:cxn modelId="{621D8CB3-CCBD-4E53-847F-F0D1DACBC3D0}" type="presParOf" srcId="{B3CF7A74-634B-4DFC-A713-DBA0688592C3}" destId="{0E92A605-C1CF-427F-9548-DB67287E2ADC}" srcOrd="0" destOrd="0" presId="urn:microsoft.com/office/officeart/2005/8/layout/list1"/>
    <dgm:cxn modelId="{2F68620B-22CD-4270-B85E-7FD220238733}" type="presParOf" srcId="{B3CF7A74-634B-4DFC-A713-DBA0688592C3}" destId="{3012E4CD-46C3-4276-AEEF-AE04664A67A7}" srcOrd="1" destOrd="0" presId="urn:microsoft.com/office/officeart/2005/8/layout/list1"/>
    <dgm:cxn modelId="{513F7A92-A624-4B85-BB7D-3A07C4C27B8D}" type="presParOf" srcId="{842C87E4-BD35-4870-AE7D-3492DB949521}" destId="{5E72D04B-0EF4-4C25-BA7B-34A87D43857B}" srcOrd="17" destOrd="0" presId="urn:microsoft.com/office/officeart/2005/8/layout/list1"/>
    <dgm:cxn modelId="{F64BED12-C667-4930-AC17-61F6672D96FD}" type="presParOf" srcId="{842C87E4-BD35-4870-AE7D-3492DB949521}" destId="{EC2BF8C8-9D87-459D-A2DA-0F7AF0A0BB0F}" srcOrd="18" destOrd="0" presId="urn:microsoft.com/office/officeart/2005/8/layout/list1"/>
    <dgm:cxn modelId="{B487BCBB-D8B7-44B4-B116-D02F45B227BC}" type="presParOf" srcId="{842C87E4-BD35-4870-AE7D-3492DB949521}" destId="{1F03BD44-8DE3-48BA-9605-C74F1266332B}" srcOrd="19" destOrd="0" presId="urn:microsoft.com/office/officeart/2005/8/layout/list1"/>
    <dgm:cxn modelId="{19CA1B0E-9ABE-405E-91BE-73449A52D8A8}" type="presParOf" srcId="{842C87E4-BD35-4870-AE7D-3492DB949521}" destId="{1FD5C408-6B39-412C-89C3-699292FF08F8}" srcOrd="20" destOrd="0" presId="urn:microsoft.com/office/officeart/2005/8/layout/list1"/>
    <dgm:cxn modelId="{0EFA75A5-DE8F-4FFF-A3D7-FC563ED9B82E}" type="presParOf" srcId="{1FD5C408-6B39-412C-89C3-699292FF08F8}" destId="{C8B96545-BE06-42A5-B466-D378E5F56716}" srcOrd="0" destOrd="0" presId="urn:microsoft.com/office/officeart/2005/8/layout/list1"/>
    <dgm:cxn modelId="{764EAD19-1742-480E-8CEB-05481AD5C3D0}" type="presParOf" srcId="{1FD5C408-6B39-412C-89C3-699292FF08F8}" destId="{C023A183-B8F1-45F6-97B6-6D4EF064D3D1}" srcOrd="1" destOrd="0" presId="urn:microsoft.com/office/officeart/2005/8/layout/list1"/>
    <dgm:cxn modelId="{3FD5DDC4-1498-4DCA-A714-11B478223399}" type="presParOf" srcId="{842C87E4-BD35-4870-AE7D-3492DB949521}" destId="{E42D2106-FB05-488E-BA0F-9315E34548A7}" srcOrd="21" destOrd="0" presId="urn:microsoft.com/office/officeart/2005/8/layout/list1"/>
    <dgm:cxn modelId="{B82C3AB4-4D0E-4E3C-B8B5-54E97D4927CF}" type="presParOf" srcId="{842C87E4-BD35-4870-AE7D-3492DB949521}" destId="{E917D39F-A424-412F-AE29-674F78B83795}" srcOrd="22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F0FA9BC-78E4-4A4B-8A7E-9DB87C7EA29E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31CC45B-97D0-47E0-9CB0-494381B14F2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Centralized data management</a:t>
          </a:r>
        </a:p>
      </dgm:t>
    </dgm:pt>
    <dgm:pt modelId="{776B842B-BE39-4364-885A-D700548066C6}" type="parTrans" cxnId="{A0577125-761A-4680-8B64-C69533D3C32A}">
      <dgm:prSet/>
      <dgm:spPr/>
      <dgm:t>
        <a:bodyPr/>
        <a:lstStyle/>
        <a:p>
          <a:endParaRPr lang="en-US"/>
        </a:p>
      </dgm:t>
    </dgm:pt>
    <dgm:pt modelId="{B31EF978-4904-4009-B5B4-104EDC03E6AA}" type="sibTrans" cxnId="{A0577125-761A-4680-8B64-C69533D3C32A}">
      <dgm:prSet/>
      <dgm:spPr/>
      <dgm:t>
        <a:bodyPr/>
        <a:lstStyle/>
        <a:p>
          <a:endParaRPr lang="en-US"/>
        </a:p>
      </dgm:t>
    </dgm:pt>
    <dgm:pt modelId="{14DAC3A2-80CE-4CF4-9748-C909BCA557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Allowing for easier data access and control.</a:t>
          </a:r>
        </a:p>
      </dgm:t>
    </dgm:pt>
    <dgm:pt modelId="{2717B0E5-8E82-4A92-811F-1A1CC22FBCE0}" type="parTrans" cxnId="{02ADBA56-0D4C-488C-8CF7-12A48BB1F104}">
      <dgm:prSet/>
      <dgm:spPr/>
      <dgm:t>
        <a:bodyPr/>
        <a:lstStyle/>
        <a:p>
          <a:endParaRPr lang="en-US"/>
        </a:p>
      </dgm:t>
    </dgm:pt>
    <dgm:pt modelId="{B6352F5B-2E20-4E9B-B2E7-FD258E83FFE8}" type="sibTrans" cxnId="{02ADBA56-0D4C-488C-8CF7-12A48BB1F104}">
      <dgm:prSet/>
      <dgm:spPr/>
      <dgm:t>
        <a:bodyPr/>
        <a:lstStyle/>
        <a:p>
          <a:endParaRPr lang="en-US"/>
        </a:p>
      </dgm:t>
    </dgm:pt>
    <dgm:pt modelId="{FC77E40C-FE85-4FA9-A424-AF877E6DB6D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Improved reliability</a:t>
          </a:r>
        </a:p>
      </dgm:t>
    </dgm:pt>
    <dgm:pt modelId="{022B4173-298C-44D0-A328-F6EF7051577B}" type="parTrans" cxnId="{1335B022-71E1-4081-9CCA-954E66EB0AFE}">
      <dgm:prSet/>
      <dgm:spPr/>
      <dgm:t>
        <a:bodyPr/>
        <a:lstStyle/>
        <a:p>
          <a:endParaRPr lang="en-US"/>
        </a:p>
      </dgm:t>
    </dgm:pt>
    <dgm:pt modelId="{93F9CD7C-31EC-4130-853B-904A44BC2E06}" type="sibTrans" cxnId="{1335B022-71E1-4081-9CCA-954E66EB0AFE}">
      <dgm:prSet/>
      <dgm:spPr/>
      <dgm:t>
        <a:bodyPr/>
        <a:lstStyle/>
        <a:p>
          <a:endParaRPr lang="en-US"/>
        </a:p>
      </dgm:t>
    </dgm:pt>
    <dgm:pt modelId="{A3EEE460-2ECC-4692-925E-F6FBA186CF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Through fault tolerance and load balancing mechanisms.</a:t>
          </a:r>
        </a:p>
      </dgm:t>
    </dgm:pt>
    <dgm:pt modelId="{0129669E-AE12-488D-98AB-72609366401B}" type="parTrans" cxnId="{6C1BC1B8-1F7D-4C8E-A721-B62D563E170A}">
      <dgm:prSet/>
      <dgm:spPr/>
      <dgm:t>
        <a:bodyPr/>
        <a:lstStyle/>
        <a:p>
          <a:endParaRPr lang="en-US"/>
        </a:p>
      </dgm:t>
    </dgm:pt>
    <dgm:pt modelId="{CC710B0C-04A7-41F7-B8A6-600D13E8791D}" type="sibTrans" cxnId="{6C1BC1B8-1F7D-4C8E-A721-B62D563E170A}">
      <dgm:prSet/>
      <dgm:spPr/>
      <dgm:t>
        <a:bodyPr/>
        <a:lstStyle/>
        <a:p>
          <a:endParaRPr lang="en-US"/>
        </a:p>
      </dgm:t>
    </dgm:pt>
    <dgm:pt modelId="{D9F8FED2-487C-477F-8971-40E8996E522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Enhanced security measures</a:t>
          </a:r>
        </a:p>
      </dgm:t>
    </dgm:pt>
    <dgm:pt modelId="{D797E770-290F-4F2D-8F29-35EA89E78D25}" type="parTrans" cxnId="{0E7A12F6-E9EB-427E-A9CF-7E92C3F32265}">
      <dgm:prSet/>
      <dgm:spPr/>
      <dgm:t>
        <a:bodyPr/>
        <a:lstStyle/>
        <a:p>
          <a:endParaRPr lang="en-US"/>
        </a:p>
      </dgm:t>
    </dgm:pt>
    <dgm:pt modelId="{3D3405C9-D385-444C-B53F-B69FD189D2F0}" type="sibTrans" cxnId="{0E7A12F6-E9EB-427E-A9CF-7E92C3F32265}">
      <dgm:prSet/>
      <dgm:spPr/>
      <dgm:t>
        <a:bodyPr/>
        <a:lstStyle/>
        <a:p>
          <a:endParaRPr lang="en-US"/>
        </a:p>
      </dgm:t>
    </dgm:pt>
    <dgm:pt modelId="{D5849581-0D27-4FF0-AD9E-DD2D05B0C8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robust security features, safeguarding data and resources from unauthorized access.</a:t>
          </a:r>
        </a:p>
      </dgm:t>
    </dgm:pt>
    <dgm:pt modelId="{F53827D5-AE9A-49B4-992B-6229F575F81D}" type="parTrans" cxnId="{603F2671-F4FA-4F9D-9091-6C0A24422AD2}">
      <dgm:prSet/>
      <dgm:spPr/>
      <dgm:t>
        <a:bodyPr/>
        <a:lstStyle/>
        <a:p>
          <a:endParaRPr lang="en-US"/>
        </a:p>
      </dgm:t>
    </dgm:pt>
    <dgm:pt modelId="{44731D4C-C892-412E-A9E0-8FC4E27BD9D2}" type="sibTrans" cxnId="{603F2671-F4FA-4F9D-9091-6C0A24422AD2}">
      <dgm:prSet/>
      <dgm:spPr/>
      <dgm:t>
        <a:bodyPr/>
        <a:lstStyle/>
        <a:p>
          <a:endParaRPr lang="en-US"/>
        </a:p>
      </dgm:t>
    </dgm:pt>
    <dgm:pt modelId="{D6322E84-A676-4DA7-869B-1E075F96E6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Efficient resource utilization</a:t>
          </a:r>
        </a:p>
      </dgm:t>
    </dgm:pt>
    <dgm:pt modelId="{8B32608A-62DF-4C53-A27A-52BD6788CA40}" type="parTrans" cxnId="{2E3F542D-810C-4825-ACCB-5E15848D9E74}">
      <dgm:prSet/>
      <dgm:spPr/>
      <dgm:t>
        <a:bodyPr/>
        <a:lstStyle/>
        <a:p>
          <a:endParaRPr lang="en-US"/>
        </a:p>
      </dgm:t>
    </dgm:pt>
    <dgm:pt modelId="{F3F91207-F20C-4229-B059-65BDF9EC897A}" type="sibTrans" cxnId="{2E3F542D-810C-4825-ACCB-5E15848D9E74}">
      <dgm:prSet/>
      <dgm:spPr/>
      <dgm:t>
        <a:bodyPr/>
        <a:lstStyle/>
        <a:p>
          <a:endParaRPr lang="en-US"/>
        </a:p>
      </dgm:t>
    </dgm:pt>
    <dgm:pt modelId="{44561753-7F54-405F-A42C-194C15FC26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By distributing tasks between clients and servers, leading to improved performance.</a:t>
          </a:r>
        </a:p>
      </dgm:t>
    </dgm:pt>
    <dgm:pt modelId="{1B5EE4BC-0285-4106-9E02-24EDCD4F8EA3}" type="parTrans" cxnId="{EABC46CA-1910-49CA-A36D-FB9946355EE9}">
      <dgm:prSet/>
      <dgm:spPr/>
      <dgm:t>
        <a:bodyPr/>
        <a:lstStyle/>
        <a:p>
          <a:endParaRPr lang="en-US"/>
        </a:p>
      </dgm:t>
    </dgm:pt>
    <dgm:pt modelId="{3AE8E163-5628-45E8-84EA-079B7552974A}" type="sibTrans" cxnId="{EABC46CA-1910-49CA-A36D-FB9946355EE9}">
      <dgm:prSet/>
      <dgm:spPr/>
      <dgm:t>
        <a:bodyPr/>
        <a:lstStyle/>
        <a:p>
          <a:endParaRPr lang="en-US"/>
        </a:p>
      </dgm:t>
    </dgm:pt>
    <dgm:pt modelId="{A72424FA-CDBE-4406-989B-DD79F07241B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Easier maintenance and updates.</a:t>
          </a:r>
        </a:p>
      </dgm:t>
    </dgm:pt>
    <dgm:pt modelId="{3CFE4523-1325-4D33-B41B-BA7D811E7C5B}" type="parTrans" cxnId="{24196EE6-1469-4E55-B075-CF703DF9141B}">
      <dgm:prSet/>
      <dgm:spPr/>
      <dgm:t>
        <a:bodyPr/>
        <a:lstStyle/>
        <a:p>
          <a:endParaRPr lang="en-US"/>
        </a:p>
      </dgm:t>
    </dgm:pt>
    <dgm:pt modelId="{3B0F2D72-C733-4194-A2DE-ED9A7D8084CB}" type="sibTrans" cxnId="{24196EE6-1469-4E55-B075-CF703DF9141B}">
      <dgm:prSet/>
      <dgm:spPr/>
      <dgm:t>
        <a:bodyPr/>
        <a:lstStyle/>
        <a:p>
          <a:endParaRPr lang="en-US"/>
        </a:p>
      </dgm:t>
    </dgm:pt>
    <dgm:pt modelId="{26546079-33E7-4CA6-965B-EB900829FE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Changes can be implemented centrally on the server.</a:t>
          </a:r>
        </a:p>
      </dgm:t>
    </dgm:pt>
    <dgm:pt modelId="{191089C9-51ED-4DF5-9E93-F38CBAE07FE0}" type="parTrans" cxnId="{D2685104-3509-4A6E-A905-1B7220D74FCF}">
      <dgm:prSet/>
      <dgm:spPr/>
      <dgm:t>
        <a:bodyPr/>
        <a:lstStyle/>
        <a:p>
          <a:endParaRPr lang="en-US"/>
        </a:p>
      </dgm:t>
    </dgm:pt>
    <dgm:pt modelId="{C40C55A7-6B70-4E0B-980E-FCE8EF2579DB}" type="sibTrans" cxnId="{D2685104-3509-4A6E-A905-1B7220D74FCF}">
      <dgm:prSet/>
      <dgm:spPr/>
      <dgm:t>
        <a:bodyPr/>
        <a:lstStyle/>
        <a:p>
          <a:endParaRPr lang="en-US"/>
        </a:p>
      </dgm:t>
    </dgm:pt>
    <dgm:pt modelId="{1B8C9276-DFD9-477B-9545-C7EA04087A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Seamless integration of new technologies</a:t>
          </a:r>
        </a:p>
      </dgm:t>
    </dgm:pt>
    <dgm:pt modelId="{21C10AF6-5799-4AC5-894D-6994F89D5978}" type="parTrans" cxnId="{EA62BBE1-9A9C-49B3-9A38-E1E38CC4BB48}">
      <dgm:prSet/>
      <dgm:spPr/>
      <dgm:t>
        <a:bodyPr/>
        <a:lstStyle/>
        <a:p>
          <a:endParaRPr lang="en-US"/>
        </a:p>
      </dgm:t>
    </dgm:pt>
    <dgm:pt modelId="{EE96E51A-A9C3-49CA-BED5-2FE3D42033F4}" type="sibTrans" cxnId="{EA62BBE1-9A9C-49B3-9A38-E1E38CC4BB48}">
      <dgm:prSet/>
      <dgm:spPr/>
      <dgm:t>
        <a:bodyPr/>
        <a:lstStyle/>
        <a:p>
          <a:endParaRPr lang="en-US"/>
        </a:p>
      </dgm:t>
    </dgm:pt>
    <dgm:pt modelId="{F9085CF7-2A09-4F58-A363-632A250702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Ensures compatibility and scalability</a:t>
          </a:r>
        </a:p>
      </dgm:t>
    </dgm:pt>
    <dgm:pt modelId="{903C4B11-E18D-4964-8AE5-6CC8924E75C8}" type="parTrans" cxnId="{34A2FF10-8EE6-4517-B816-31929A413500}">
      <dgm:prSet/>
      <dgm:spPr/>
      <dgm:t>
        <a:bodyPr/>
        <a:lstStyle/>
        <a:p>
          <a:endParaRPr lang="en-US"/>
        </a:p>
      </dgm:t>
    </dgm:pt>
    <dgm:pt modelId="{738346D5-DB5B-4065-8A72-4B78DA539772}" type="sibTrans" cxnId="{34A2FF10-8EE6-4517-B816-31929A413500}">
      <dgm:prSet/>
      <dgm:spPr/>
      <dgm:t>
        <a:bodyPr/>
        <a:lstStyle/>
        <a:p>
          <a:endParaRPr lang="en-US"/>
        </a:p>
      </dgm:t>
    </dgm:pt>
    <dgm:pt modelId="{3B105502-2A63-4E5A-819C-06BE97136CA6}" type="pres">
      <dgm:prSet presAssocID="{2F0FA9BC-78E4-4A4B-8A7E-9DB87C7EA29E}" presName="diagram" presStyleCnt="0">
        <dgm:presLayoutVars>
          <dgm:dir/>
          <dgm:resizeHandles val="exact"/>
        </dgm:presLayoutVars>
      </dgm:prSet>
      <dgm:spPr/>
    </dgm:pt>
    <dgm:pt modelId="{DE098DB0-7071-4726-8FB0-5952614FF8DF}" type="pres">
      <dgm:prSet presAssocID="{F31CC45B-97D0-47E0-9CB0-494381B14F2D}" presName="node" presStyleLbl="node1" presStyleIdx="0" presStyleCnt="6">
        <dgm:presLayoutVars>
          <dgm:bulletEnabled val="1"/>
        </dgm:presLayoutVars>
      </dgm:prSet>
      <dgm:spPr/>
    </dgm:pt>
    <dgm:pt modelId="{1188A1E8-D2EF-4FC1-A6DE-14C19AD49E67}" type="pres">
      <dgm:prSet presAssocID="{B31EF978-4904-4009-B5B4-104EDC03E6AA}" presName="sibTrans" presStyleCnt="0"/>
      <dgm:spPr/>
    </dgm:pt>
    <dgm:pt modelId="{387D0E67-8708-42A0-8B09-E43A0AD7F022}" type="pres">
      <dgm:prSet presAssocID="{FC77E40C-FE85-4FA9-A424-AF877E6DB6D7}" presName="node" presStyleLbl="node1" presStyleIdx="1" presStyleCnt="6">
        <dgm:presLayoutVars>
          <dgm:bulletEnabled val="1"/>
        </dgm:presLayoutVars>
      </dgm:prSet>
      <dgm:spPr/>
    </dgm:pt>
    <dgm:pt modelId="{FF908FDF-1FD3-49C5-9F98-439BC01850E0}" type="pres">
      <dgm:prSet presAssocID="{93F9CD7C-31EC-4130-853B-904A44BC2E06}" presName="sibTrans" presStyleCnt="0"/>
      <dgm:spPr/>
    </dgm:pt>
    <dgm:pt modelId="{B81D7F51-41EC-4A67-9327-4B56C23540C0}" type="pres">
      <dgm:prSet presAssocID="{D9F8FED2-487C-477F-8971-40E8996E5222}" presName="node" presStyleLbl="node1" presStyleIdx="2" presStyleCnt="6">
        <dgm:presLayoutVars>
          <dgm:bulletEnabled val="1"/>
        </dgm:presLayoutVars>
      </dgm:prSet>
      <dgm:spPr/>
    </dgm:pt>
    <dgm:pt modelId="{917FAB1B-7E08-4F9C-A8E0-74DFECCB32A1}" type="pres">
      <dgm:prSet presAssocID="{3D3405C9-D385-444C-B53F-B69FD189D2F0}" presName="sibTrans" presStyleCnt="0"/>
      <dgm:spPr/>
    </dgm:pt>
    <dgm:pt modelId="{DB4DB4A3-352F-4954-B26B-FD21A9310955}" type="pres">
      <dgm:prSet presAssocID="{D6322E84-A676-4DA7-869B-1E075F96E666}" presName="node" presStyleLbl="node1" presStyleIdx="3" presStyleCnt="6">
        <dgm:presLayoutVars>
          <dgm:bulletEnabled val="1"/>
        </dgm:presLayoutVars>
      </dgm:prSet>
      <dgm:spPr/>
    </dgm:pt>
    <dgm:pt modelId="{17FD0D51-1BD7-48E2-A8ED-CBBA2699347F}" type="pres">
      <dgm:prSet presAssocID="{F3F91207-F20C-4229-B059-65BDF9EC897A}" presName="sibTrans" presStyleCnt="0"/>
      <dgm:spPr/>
    </dgm:pt>
    <dgm:pt modelId="{757A2F87-5815-4DB1-ABF7-516955B69842}" type="pres">
      <dgm:prSet presAssocID="{A72424FA-CDBE-4406-989B-DD79F07241BD}" presName="node" presStyleLbl="node1" presStyleIdx="4" presStyleCnt="6">
        <dgm:presLayoutVars>
          <dgm:bulletEnabled val="1"/>
        </dgm:presLayoutVars>
      </dgm:prSet>
      <dgm:spPr/>
    </dgm:pt>
    <dgm:pt modelId="{CD382709-9838-4375-B8B9-1E846C089DD6}" type="pres">
      <dgm:prSet presAssocID="{3B0F2D72-C733-4194-A2DE-ED9A7D8084CB}" presName="sibTrans" presStyleCnt="0"/>
      <dgm:spPr/>
    </dgm:pt>
    <dgm:pt modelId="{C56C37EF-1E7A-4146-AAAD-93531E784601}" type="pres">
      <dgm:prSet presAssocID="{1B8C9276-DFD9-477B-9545-C7EA04087AA2}" presName="node" presStyleLbl="node1" presStyleIdx="5" presStyleCnt="6">
        <dgm:presLayoutVars>
          <dgm:bulletEnabled val="1"/>
        </dgm:presLayoutVars>
      </dgm:prSet>
      <dgm:spPr/>
    </dgm:pt>
  </dgm:ptLst>
  <dgm:cxnLst>
    <dgm:cxn modelId="{D2685104-3509-4A6E-A905-1B7220D74FCF}" srcId="{A72424FA-CDBE-4406-989B-DD79F07241BD}" destId="{26546079-33E7-4CA6-965B-EB900829FE51}" srcOrd="0" destOrd="0" parTransId="{191089C9-51ED-4DF5-9E93-F38CBAE07FE0}" sibTransId="{C40C55A7-6B70-4E0B-980E-FCE8EF2579DB}"/>
    <dgm:cxn modelId="{34A2FF10-8EE6-4517-B816-31929A413500}" srcId="{1B8C9276-DFD9-477B-9545-C7EA04087AA2}" destId="{F9085CF7-2A09-4F58-A363-632A25070272}" srcOrd="0" destOrd="0" parTransId="{903C4B11-E18D-4964-8AE5-6CC8924E75C8}" sibTransId="{738346D5-DB5B-4065-8A72-4B78DA539772}"/>
    <dgm:cxn modelId="{1335B022-71E1-4081-9CCA-954E66EB0AFE}" srcId="{2F0FA9BC-78E4-4A4B-8A7E-9DB87C7EA29E}" destId="{FC77E40C-FE85-4FA9-A424-AF877E6DB6D7}" srcOrd="1" destOrd="0" parTransId="{022B4173-298C-44D0-A328-F6EF7051577B}" sibTransId="{93F9CD7C-31EC-4130-853B-904A44BC2E06}"/>
    <dgm:cxn modelId="{E7912D25-465E-469D-98D9-FE83FEE06B75}" type="presOf" srcId="{A3EEE460-2ECC-4692-925E-F6FBA186CF61}" destId="{387D0E67-8708-42A0-8B09-E43A0AD7F022}" srcOrd="0" destOrd="1" presId="urn:microsoft.com/office/officeart/2005/8/layout/default"/>
    <dgm:cxn modelId="{A0577125-761A-4680-8B64-C69533D3C32A}" srcId="{2F0FA9BC-78E4-4A4B-8A7E-9DB87C7EA29E}" destId="{F31CC45B-97D0-47E0-9CB0-494381B14F2D}" srcOrd="0" destOrd="0" parTransId="{776B842B-BE39-4364-885A-D700548066C6}" sibTransId="{B31EF978-4904-4009-B5B4-104EDC03E6AA}"/>
    <dgm:cxn modelId="{56790D2B-98CF-48F4-BF06-D91EEBDB26F8}" type="presOf" srcId="{F31CC45B-97D0-47E0-9CB0-494381B14F2D}" destId="{DE098DB0-7071-4726-8FB0-5952614FF8DF}" srcOrd="0" destOrd="0" presId="urn:microsoft.com/office/officeart/2005/8/layout/default"/>
    <dgm:cxn modelId="{2E3F542D-810C-4825-ACCB-5E15848D9E74}" srcId="{2F0FA9BC-78E4-4A4B-8A7E-9DB87C7EA29E}" destId="{D6322E84-A676-4DA7-869B-1E075F96E666}" srcOrd="3" destOrd="0" parTransId="{8B32608A-62DF-4C53-A27A-52BD6788CA40}" sibTransId="{F3F91207-F20C-4229-B059-65BDF9EC897A}"/>
    <dgm:cxn modelId="{82356565-C957-4503-8F1D-F4BE5CA1B4E8}" type="presOf" srcId="{2F0FA9BC-78E4-4A4B-8A7E-9DB87C7EA29E}" destId="{3B105502-2A63-4E5A-819C-06BE97136CA6}" srcOrd="0" destOrd="0" presId="urn:microsoft.com/office/officeart/2005/8/layout/default"/>
    <dgm:cxn modelId="{603F2671-F4FA-4F9D-9091-6C0A24422AD2}" srcId="{D9F8FED2-487C-477F-8971-40E8996E5222}" destId="{D5849581-0D27-4FF0-AD9E-DD2D05B0C81D}" srcOrd="0" destOrd="0" parTransId="{F53827D5-AE9A-49B4-992B-6229F575F81D}" sibTransId="{44731D4C-C892-412E-A9E0-8FC4E27BD9D2}"/>
    <dgm:cxn modelId="{02ADBA56-0D4C-488C-8CF7-12A48BB1F104}" srcId="{F31CC45B-97D0-47E0-9CB0-494381B14F2D}" destId="{14DAC3A2-80CE-4CF4-9748-C909BCA5572B}" srcOrd="0" destOrd="0" parTransId="{2717B0E5-8E82-4A92-811F-1A1CC22FBCE0}" sibTransId="{B6352F5B-2E20-4E9B-B2E7-FD258E83FFE8}"/>
    <dgm:cxn modelId="{D25BD878-5A97-41B7-B35F-87DCBB0B07DB}" type="presOf" srcId="{1B8C9276-DFD9-477B-9545-C7EA04087AA2}" destId="{C56C37EF-1E7A-4146-AAAD-93531E784601}" srcOrd="0" destOrd="0" presId="urn:microsoft.com/office/officeart/2005/8/layout/default"/>
    <dgm:cxn modelId="{AD08417A-2359-4092-A6CE-B5F505961F40}" type="presOf" srcId="{44561753-7F54-405F-A42C-194C15FC2638}" destId="{DB4DB4A3-352F-4954-B26B-FD21A9310955}" srcOrd="0" destOrd="1" presId="urn:microsoft.com/office/officeart/2005/8/layout/default"/>
    <dgm:cxn modelId="{384DA87D-4245-47A5-A779-FE31935CC07D}" type="presOf" srcId="{D6322E84-A676-4DA7-869B-1E075F96E666}" destId="{DB4DB4A3-352F-4954-B26B-FD21A9310955}" srcOrd="0" destOrd="0" presId="urn:microsoft.com/office/officeart/2005/8/layout/default"/>
    <dgm:cxn modelId="{B9F29596-62F4-490D-B8CF-755649514A78}" type="presOf" srcId="{D5849581-0D27-4FF0-AD9E-DD2D05B0C81D}" destId="{B81D7F51-41EC-4A67-9327-4B56C23540C0}" srcOrd="0" destOrd="1" presId="urn:microsoft.com/office/officeart/2005/8/layout/default"/>
    <dgm:cxn modelId="{F8AD199C-6442-4B51-9EFE-9DE055E743F7}" type="presOf" srcId="{FC77E40C-FE85-4FA9-A424-AF877E6DB6D7}" destId="{387D0E67-8708-42A0-8B09-E43A0AD7F022}" srcOrd="0" destOrd="0" presId="urn:microsoft.com/office/officeart/2005/8/layout/default"/>
    <dgm:cxn modelId="{F897B9A8-C681-4A29-BD09-CB7265714174}" type="presOf" srcId="{26546079-33E7-4CA6-965B-EB900829FE51}" destId="{757A2F87-5815-4DB1-ABF7-516955B69842}" srcOrd="0" destOrd="1" presId="urn:microsoft.com/office/officeart/2005/8/layout/default"/>
    <dgm:cxn modelId="{6C1BC1B8-1F7D-4C8E-A721-B62D563E170A}" srcId="{FC77E40C-FE85-4FA9-A424-AF877E6DB6D7}" destId="{A3EEE460-2ECC-4692-925E-F6FBA186CF61}" srcOrd="0" destOrd="0" parTransId="{0129669E-AE12-488D-98AB-72609366401B}" sibTransId="{CC710B0C-04A7-41F7-B8A6-600D13E8791D}"/>
    <dgm:cxn modelId="{466288B9-ABC0-48C8-A6C7-142DB7F25017}" type="presOf" srcId="{A72424FA-CDBE-4406-989B-DD79F07241BD}" destId="{757A2F87-5815-4DB1-ABF7-516955B69842}" srcOrd="0" destOrd="0" presId="urn:microsoft.com/office/officeart/2005/8/layout/default"/>
    <dgm:cxn modelId="{EABC46CA-1910-49CA-A36D-FB9946355EE9}" srcId="{D6322E84-A676-4DA7-869B-1E075F96E666}" destId="{44561753-7F54-405F-A42C-194C15FC2638}" srcOrd="0" destOrd="0" parTransId="{1B5EE4BC-0285-4106-9E02-24EDCD4F8EA3}" sibTransId="{3AE8E163-5628-45E8-84EA-079B7552974A}"/>
    <dgm:cxn modelId="{34CD1DDA-6C89-449D-BC23-B013760466DF}" type="presOf" srcId="{F9085CF7-2A09-4F58-A363-632A25070272}" destId="{C56C37EF-1E7A-4146-AAAD-93531E784601}" srcOrd="0" destOrd="1" presId="urn:microsoft.com/office/officeart/2005/8/layout/default"/>
    <dgm:cxn modelId="{65B579DF-B667-4719-9ACB-1AE485B24B1E}" type="presOf" srcId="{D9F8FED2-487C-477F-8971-40E8996E5222}" destId="{B81D7F51-41EC-4A67-9327-4B56C23540C0}" srcOrd="0" destOrd="0" presId="urn:microsoft.com/office/officeart/2005/8/layout/default"/>
    <dgm:cxn modelId="{EA62BBE1-9A9C-49B3-9A38-E1E38CC4BB48}" srcId="{2F0FA9BC-78E4-4A4B-8A7E-9DB87C7EA29E}" destId="{1B8C9276-DFD9-477B-9545-C7EA04087AA2}" srcOrd="5" destOrd="0" parTransId="{21C10AF6-5799-4AC5-894D-6994F89D5978}" sibTransId="{EE96E51A-A9C3-49CA-BED5-2FE3D42033F4}"/>
    <dgm:cxn modelId="{24196EE6-1469-4E55-B075-CF703DF9141B}" srcId="{2F0FA9BC-78E4-4A4B-8A7E-9DB87C7EA29E}" destId="{A72424FA-CDBE-4406-989B-DD79F07241BD}" srcOrd="4" destOrd="0" parTransId="{3CFE4523-1325-4D33-B41B-BA7D811E7C5B}" sibTransId="{3B0F2D72-C733-4194-A2DE-ED9A7D8084CB}"/>
    <dgm:cxn modelId="{0E7A12F6-E9EB-427E-A9CF-7E92C3F32265}" srcId="{2F0FA9BC-78E4-4A4B-8A7E-9DB87C7EA29E}" destId="{D9F8FED2-487C-477F-8971-40E8996E5222}" srcOrd="2" destOrd="0" parTransId="{D797E770-290F-4F2D-8F29-35EA89E78D25}" sibTransId="{3D3405C9-D385-444C-B53F-B69FD189D2F0}"/>
    <dgm:cxn modelId="{E2A770FB-5649-47F5-9989-03029B5C654D}" type="presOf" srcId="{14DAC3A2-80CE-4CF4-9748-C909BCA5572B}" destId="{DE098DB0-7071-4726-8FB0-5952614FF8DF}" srcOrd="0" destOrd="1" presId="urn:microsoft.com/office/officeart/2005/8/layout/default"/>
    <dgm:cxn modelId="{4BD434EC-B582-433E-814F-570375B1BB0B}" type="presParOf" srcId="{3B105502-2A63-4E5A-819C-06BE97136CA6}" destId="{DE098DB0-7071-4726-8FB0-5952614FF8DF}" srcOrd="0" destOrd="0" presId="urn:microsoft.com/office/officeart/2005/8/layout/default"/>
    <dgm:cxn modelId="{77859621-76D5-4CE6-BDE1-16FB6649AA8B}" type="presParOf" srcId="{3B105502-2A63-4E5A-819C-06BE97136CA6}" destId="{1188A1E8-D2EF-4FC1-A6DE-14C19AD49E67}" srcOrd="1" destOrd="0" presId="urn:microsoft.com/office/officeart/2005/8/layout/default"/>
    <dgm:cxn modelId="{168ACBF7-B302-47BE-B6D8-B31F491347CA}" type="presParOf" srcId="{3B105502-2A63-4E5A-819C-06BE97136CA6}" destId="{387D0E67-8708-42A0-8B09-E43A0AD7F022}" srcOrd="2" destOrd="0" presId="urn:microsoft.com/office/officeart/2005/8/layout/default"/>
    <dgm:cxn modelId="{593E7720-672F-4BF3-B7FF-EF7FE4177A0C}" type="presParOf" srcId="{3B105502-2A63-4E5A-819C-06BE97136CA6}" destId="{FF908FDF-1FD3-49C5-9F98-439BC01850E0}" srcOrd="3" destOrd="0" presId="urn:microsoft.com/office/officeart/2005/8/layout/default"/>
    <dgm:cxn modelId="{5552EC22-044F-4BB4-80B3-A3E68A9FBE9B}" type="presParOf" srcId="{3B105502-2A63-4E5A-819C-06BE97136CA6}" destId="{B81D7F51-41EC-4A67-9327-4B56C23540C0}" srcOrd="4" destOrd="0" presId="urn:microsoft.com/office/officeart/2005/8/layout/default"/>
    <dgm:cxn modelId="{884DC1CC-3DC3-43FD-BA8C-9F7BD27E0FB2}" type="presParOf" srcId="{3B105502-2A63-4E5A-819C-06BE97136CA6}" destId="{917FAB1B-7E08-4F9C-A8E0-74DFECCB32A1}" srcOrd="5" destOrd="0" presId="urn:microsoft.com/office/officeart/2005/8/layout/default"/>
    <dgm:cxn modelId="{85451DB9-156D-46CE-A589-7EC13284B9ED}" type="presParOf" srcId="{3B105502-2A63-4E5A-819C-06BE97136CA6}" destId="{DB4DB4A3-352F-4954-B26B-FD21A9310955}" srcOrd="6" destOrd="0" presId="urn:microsoft.com/office/officeart/2005/8/layout/default"/>
    <dgm:cxn modelId="{5CB2EF66-2115-4690-93ED-C998508BDF10}" type="presParOf" srcId="{3B105502-2A63-4E5A-819C-06BE97136CA6}" destId="{17FD0D51-1BD7-48E2-A8ED-CBBA2699347F}" srcOrd="7" destOrd="0" presId="urn:microsoft.com/office/officeart/2005/8/layout/default"/>
    <dgm:cxn modelId="{38FB83F3-230E-457A-8846-8A20F8094CD9}" type="presParOf" srcId="{3B105502-2A63-4E5A-819C-06BE97136CA6}" destId="{757A2F87-5815-4DB1-ABF7-516955B69842}" srcOrd="8" destOrd="0" presId="urn:microsoft.com/office/officeart/2005/8/layout/default"/>
    <dgm:cxn modelId="{A96BEB8D-E7A0-4231-B682-815B0DD9E8BE}" type="presParOf" srcId="{3B105502-2A63-4E5A-819C-06BE97136CA6}" destId="{CD382709-9838-4375-B8B9-1E846C089DD6}" srcOrd="9" destOrd="0" presId="urn:microsoft.com/office/officeart/2005/8/layout/default"/>
    <dgm:cxn modelId="{4085D4AE-0413-4EDD-B3A5-0E271A24988A}" type="presParOf" srcId="{3B105502-2A63-4E5A-819C-06BE97136CA6}" destId="{C56C37EF-1E7A-4146-AAAD-93531E78460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A904C2A-D252-49B8-B6AB-7EF6880BC4E4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6E10F10-FEEF-4DF6-A6FF-D178122E9D32}">
      <dgm:prSet/>
      <dgm:spPr/>
      <dgm:t>
        <a:bodyPr/>
        <a:lstStyle/>
        <a:p>
          <a:r>
            <a:rPr lang="en-US"/>
            <a:t>Network congestions and single points of failure.</a:t>
          </a:r>
        </a:p>
      </dgm:t>
    </dgm:pt>
    <dgm:pt modelId="{889B5896-D517-4456-B34A-535915BAD237}" type="parTrans" cxnId="{E6F13890-6A04-47F0-AEAE-582744A91C34}">
      <dgm:prSet/>
      <dgm:spPr/>
      <dgm:t>
        <a:bodyPr/>
        <a:lstStyle/>
        <a:p>
          <a:endParaRPr lang="en-US"/>
        </a:p>
      </dgm:t>
    </dgm:pt>
    <dgm:pt modelId="{488D2FA5-187B-4EB8-BC66-C22369242AD8}" type="sibTrans" cxnId="{E6F13890-6A04-47F0-AEAE-582744A91C34}">
      <dgm:prSet/>
      <dgm:spPr/>
      <dgm:t>
        <a:bodyPr/>
        <a:lstStyle/>
        <a:p>
          <a:endParaRPr lang="en-US"/>
        </a:p>
      </dgm:t>
    </dgm:pt>
    <dgm:pt modelId="{C516E492-216A-4D53-A4AF-77445E39D65D}">
      <dgm:prSet/>
      <dgm:spPr/>
      <dgm:t>
        <a:bodyPr/>
        <a:lstStyle/>
        <a:p>
          <a:r>
            <a:rPr lang="en-US"/>
            <a:t>This can impact system performance and reliability.</a:t>
          </a:r>
        </a:p>
      </dgm:t>
    </dgm:pt>
    <dgm:pt modelId="{AD702A23-D382-48A1-AB88-481954D019A0}" type="parTrans" cxnId="{710CAFEB-96ED-47BB-8480-E171D9B12E00}">
      <dgm:prSet/>
      <dgm:spPr/>
      <dgm:t>
        <a:bodyPr/>
        <a:lstStyle/>
        <a:p>
          <a:endParaRPr lang="en-US"/>
        </a:p>
      </dgm:t>
    </dgm:pt>
    <dgm:pt modelId="{4F8F21E1-723E-4D9E-AA49-C39CFFE7F7E8}" type="sibTrans" cxnId="{710CAFEB-96ED-47BB-8480-E171D9B12E00}">
      <dgm:prSet/>
      <dgm:spPr/>
      <dgm:t>
        <a:bodyPr/>
        <a:lstStyle/>
        <a:p>
          <a:endParaRPr lang="en-US"/>
        </a:p>
      </dgm:t>
    </dgm:pt>
    <dgm:pt modelId="{D8AFF856-1BE4-486A-BB99-5F3D4ED66356}">
      <dgm:prSet/>
      <dgm:spPr/>
      <dgm:t>
        <a:bodyPr/>
        <a:lstStyle/>
        <a:p>
          <a:r>
            <a:rPr lang="en-US"/>
            <a:t>Dependency on server availability and scalability limitations.</a:t>
          </a:r>
        </a:p>
      </dgm:t>
    </dgm:pt>
    <dgm:pt modelId="{65FC443F-4CCD-418A-9ED9-110BF3605A61}" type="parTrans" cxnId="{6CD7F431-4478-43E2-A8F3-18953CC56F17}">
      <dgm:prSet/>
      <dgm:spPr/>
      <dgm:t>
        <a:bodyPr/>
        <a:lstStyle/>
        <a:p>
          <a:endParaRPr lang="en-US"/>
        </a:p>
      </dgm:t>
    </dgm:pt>
    <dgm:pt modelId="{8AC3F1E9-C8E4-4959-9185-3DF0B01854A3}" type="sibTrans" cxnId="{6CD7F431-4478-43E2-A8F3-18953CC56F17}">
      <dgm:prSet/>
      <dgm:spPr/>
      <dgm:t>
        <a:bodyPr/>
        <a:lstStyle/>
        <a:p>
          <a:endParaRPr lang="en-US"/>
        </a:p>
      </dgm:t>
    </dgm:pt>
    <dgm:pt modelId="{34E35404-E573-43F8-B394-9E46EB02A9F5}">
      <dgm:prSet/>
      <dgm:spPr/>
      <dgm:t>
        <a:bodyPr/>
        <a:lstStyle/>
        <a:p>
          <a:r>
            <a:rPr lang="en-US"/>
            <a:t>Is dependent on server availability, leading to potential downtime</a:t>
          </a:r>
        </a:p>
      </dgm:t>
    </dgm:pt>
    <dgm:pt modelId="{6A7CAB47-C2DE-4CF4-9C2E-C673F9C2A9A2}" type="parTrans" cxnId="{A7458EB2-E0E0-4108-AD9B-12C7F57758BA}">
      <dgm:prSet/>
      <dgm:spPr/>
      <dgm:t>
        <a:bodyPr/>
        <a:lstStyle/>
        <a:p>
          <a:endParaRPr lang="en-US"/>
        </a:p>
      </dgm:t>
    </dgm:pt>
    <dgm:pt modelId="{45A15CA1-C738-4893-8577-296101FA9E38}" type="sibTrans" cxnId="{A7458EB2-E0E0-4108-AD9B-12C7F57758BA}">
      <dgm:prSet/>
      <dgm:spPr/>
      <dgm:t>
        <a:bodyPr/>
        <a:lstStyle/>
        <a:p>
          <a:endParaRPr lang="en-US"/>
        </a:p>
      </dgm:t>
    </dgm:pt>
    <dgm:pt modelId="{ED5BE46F-F23D-4B1E-96D5-6787BCB7B4E7}">
      <dgm:prSet/>
      <dgm:spPr/>
      <dgm:t>
        <a:bodyPr/>
        <a:lstStyle/>
        <a:p>
          <a:r>
            <a:rPr lang="en-US"/>
            <a:t>May encounter scalability limitations as the number of clients increases.</a:t>
          </a:r>
        </a:p>
      </dgm:t>
    </dgm:pt>
    <dgm:pt modelId="{C30E6F05-93E2-4CF3-817F-B34144395F6C}" type="parTrans" cxnId="{E414934F-0273-4918-B68A-CE9F7647323B}">
      <dgm:prSet/>
      <dgm:spPr/>
      <dgm:t>
        <a:bodyPr/>
        <a:lstStyle/>
        <a:p>
          <a:endParaRPr lang="en-US"/>
        </a:p>
      </dgm:t>
    </dgm:pt>
    <dgm:pt modelId="{5642BABA-80A3-4F00-981A-BFE097604DBC}" type="sibTrans" cxnId="{E414934F-0273-4918-B68A-CE9F7647323B}">
      <dgm:prSet/>
      <dgm:spPr/>
      <dgm:t>
        <a:bodyPr/>
        <a:lstStyle/>
        <a:p>
          <a:endParaRPr lang="en-US"/>
        </a:p>
      </dgm:t>
    </dgm:pt>
    <dgm:pt modelId="{283A89ED-30B4-46D3-A701-03111B82EE5B}">
      <dgm:prSet/>
      <dgm:spPr/>
      <dgm:t>
        <a:bodyPr/>
        <a:lstStyle/>
        <a:p>
          <a:r>
            <a:rPr lang="en-US"/>
            <a:t>Managing a large number of clients and ensuring consistent performance.</a:t>
          </a:r>
        </a:p>
      </dgm:t>
    </dgm:pt>
    <dgm:pt modelId="{78D7521F-F436-4A1D-93C4-8552706A9E80}" type="parTrans" cxnId="{DC0A2384-202D-4DED-913A-67B05F614877}">
      <dgm:prSet/>
      <dgm:spPr/>
      <dgm:t>
        <a:bodyPr/>
        <a:lstStyle/>
        <a:p>
          <a:endParaRPr lang="en-US"/>
        </a:p>
      </dgm:t>
    </dgm:pt>
    <dgm:pt modelId="{17B1BFC1-01DB-4E61-8EDD-5DA098069E4D}" type="sibTrans" cxnId="{DC0A2384-202D-4DED-913A-67B05F614877}">
      <dgm:prSet/>
      <dgm:spPr/>
      <dgm:t>
        <a:bodyPr/>
        <a:lstStyle/>
        <a:p>
          <a:endParaRPr lang="en-US"/>
        </a:p>
      </dgm:t>
    </dgm:pt>
    <dgm:pt modelId="{406E2992-2CD6-4449-A1B2-27EE9A83248B}">
      <dgm:prSet/>
      <dgm:spPr/>
      <dgm:t>
        <a:bodyPr/>
        <a:lstStyle/>
        <a:p>
          <a:r>
            <a:rPr lang="en-US"/>
            <a:t>To manage a large number of clients effectively while ensuring consistent performance across varied user loads.</a:t>
          </a:r>
        </a:p>
      </dgm:t>
    </dgm:pt>
    <dgm:pt modelId="{D9D17B31-E718-4C6F-86B6-14AB2596E13A}" type="parTrans" cxnId="{7529CAC1-EBAC-4D85-9641-BFA4E810A0EF}">
      <dgm:prSet/>
      <dgm:spPr/>
      <dgm:t>
        <a:bodyPr/>
        <a:lstStyle/>
        <a:p>
          <a:endParaRPr lang="en-US"/>
        </a:p>
      </dgm:t>
    </dgm:pt>
    <dgm:pt modelId="{8B5A11F8-0F91-4897-94B9-38A591E92CAF}" type="sibTrans" cxnId="{7529CAC1-EBAC-4D85-9641-BFA4E810A0EF}">
      <dgm:prSet/>
      <dgm:spPr/>
      <dgm:t>
        <a:bodyPr/>
        <a:lstStyle/>
        <a:p>
          <a:endParaRPr lang="en-US"/>
        </a:p>
      </dgm:t>
    </dgm:pt>
    <dgm:pt modelId="{7B3750AC-B229-4655-95D8-265368865635}">
      <dgm:prSet/>
      <dgm:spPr/>
      <dgm:t>
        <a:bodyPr/>
        <a:lstStyle/>
        <a:p>
          <a:r>
            <a:rPr lang="en-US"/>
            <a:t>Addressing compatibility issues with diverse client devices. </a:t>
          </a:r>
        </a:p>
      </dgm:t>
    </dgm:pt>
    <dgm:pt modelId="{0F8E6783-1B96-4D7C-A9CE-CC6D4839A535}" type="parTrans" cxnId="{C1E559E9-A4A7-4AC2-977C-AE750527198E}">
      <dgm:prSet/>
      <dgm:spPr/>
      <dgm:t>
        <a:bodyPr/>
        <a:lstStyle/>
        <a:p>
          <a:endParaRPr lang="en-US"/>
        </a:p>
      </dgm:t>
    </dgm:pt>
    <dgm:pt modelId="{6C24633C-DA6F-47DC-8EA5-2E42418315CF}" type="sibTrans" cxnId="{C1E559E9-A4A7-4AC2-977C-AE750527198E}">
      <dgm:prSet/>
      <dgm:spPr/>
      <dgm:t>
        <a:bodyPr/>
        <a:lstStyle/>
        <a:p>
          <a:endParaRPr lang="en-US"/>
        </a:p>
      </dgm:t>
    </dgm:pt>
    <dgm:pt modelId="{B66D61CA-13CF-4428-9146-4B085FCB1F7A}">
      <dgm:prSet/>
      <dgm:spPr/>
      <dgm:t>
        <a:bodyPr/>
        <a:lstStyle/>
        <a:p>
          <a:r>
            <a:rPr lang="en-US"/>
            <a:t>Requires comprehensive testing and support for various platforms.</a:t>
          </a:r>
        </a:p>
      </dgm:t>
    </dgm:pt>
    <dgm:pt modelId="{0F24DC0D-5257-492C-B465-80DB105E6C09}" type="parTrans" cxnId="{5E3A6D6D-B402-4E22-875B-971464965941}">
      <dgm:prSet/>
      <dgm:spPr/>
      <dgm:t>
        <a:bodyPr/>
        <a:lstStyle/>
        <a:p>
          <a:endParaRPr lang="en-US"/>
        </a:p>
      </dgm:t>
    </dgm:pt>
    <dgm:pt modelId="{00C7E7A4-6FB8-4068-B6D8-696D3B57E12A}" type="sibTrans" cxnId="{5E3A6D6D-B402-4E22-875B-971464965941}">
      <dgm:prSet/>
      <dgm:spPr/>
      <dgm:t>
        <a:bodyPr/>
        <a:lstStyle/>
        <a:p>
          <a:endParaRPr lang="en-US"/>
        </a:p>
      </dgm:t>
    </dgm:pt>
    <dgm:pt modelId="{EE4CF759-6C5E-467F-8F75-026D4D32C28D}" type="pres">
      <dgm:prSet presAssocID="{5A904C2A-D252-49B8-B6AB-7EF6880BC4E4}" presName="linear" presStyleCnt="0">
        <dgm:presLayoutVars>
          <dgm:dir/>
          <dgm:animLvl val="lvl"/>
          <dgm:resizeHandles val="exact"/>
        </dgm:presLayoutVars>
      </dgm:prSet>
      <dgm:spPr/>
    </dgm:pt>
    <dgm:pt modelId="{9635D9EB-FB56-4B32-BF90-CEA0B75518B5}" type="pres">
      <dgm:prSet presAssocID="{C6E10F10-FEEF-4DF6-A6FF-D178122E9D32}" presName="parentLin" presStyleCnt="0"/>
      <dgm:spPr/>
    </dgm:pt>
    <dgm:pt modelId="{947DF031-DC87-4F3C-8646-2F29A3B6B68B}" type="pres">
      <dgm:prSet presAssocID="{C6E10F10-FEEF-4DF6-A6FF-D178122E9D32}" presName="parentLeftMargin" presStyleLbl="node1" presStyleIdx="0" presStyleCnt="4"/>
      <dgm:spPr/>
    </dgm:pt>
    <dgm:pt modelId="{6D7DA075-3A64-4572-939A-CB221AA2033D}" type="pres">
      <dgm:prSet presAssocID="{C6E10F10-FEEF-4DF6-A6FF-D178122E9D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770CD6E-120B-4B16-A17C-DCA950C8EBDE}" type="pres">
      <dgm:prSet presAssocID="{C6E10F10-FEEF-4DF6-A6FF-D178122E9D32}" presName="negativeSpace" presStyleCnt="0"/>
      <dgm:spPr/>
    </dgm:pt>
    <dgm:pt modelId="{71940689-4364-4B3C-901B-835862271583}" type="pres">
      <dgm:prSet presAssocID="{C6E10F10-FEEF-4DF6-A6FF-D178122E9D32}" presName="childText" presStyleLbl="conFgAcc1" presStyleIdx="0" presStyleCnt="4">
        <dgm:presLayoutVars>
          <dgm:bulletEnabled val="1"/>
        </dgm:presLayoutVars>
      </dgm:prSet>
      <dgm:spPr/>
    </dgm:pt>
    <dgm:pt modelId="{86280CA5-58D5-4941-9249-7ED5A331B8DE}" type="pres">
      <dgm:prSet presAssocID="{488D2FA5-187B-4EB8-BC66-C22369242AD8}" presName="spaceBetweenRectangles" presStyleCnt="0"/>
      <dgm:spPr/>
    </dgm:pt>
    <dgm:pt modelId="{AF97E398-055D-401F-86E4-A19832CD1D49}" type="pres">
      <dgm:prSet presAssocID="{D8AFF856-1BE4-486A-BB99-5F3D4ED66356}" presName="parentLin" presStyleCnt="0"/>
      <dgm:spPr/>
    </dgm:pt>
    <dgm:pt modelId="{F04FA7CF-2DCD-4A16-86D8-7F9FF0DBAB20}" type="pres">
      <dgm:prSet presAssocID="{D8AFF856-1BE4-486A-BB99-5F3D4ED66356}" presName="parentLeftMargin" presStyleLbl="node1" presStyleIdx="0" presStyleCnt="4"/>
      <dgm:spPr/>
    </dgm:pt>
    <dgm:pt modelId="{94C6DCAF-CE67-4CC6-A601-23CB513801F4}" type="pres">
      <dgm:prSet presAssocID="{D8AFF856-1BE4-486A-BB99-5F3D4ED6635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363451-7431-474E-9C98-C17E07C744AC}" type="pres">
      <dgm:prSet presAssocID="{D8AFF856-1BE4-486A-BB99-5F3D4ED66356}" presName="negativeSpace" presStyleCnt="0"/>
      <dgm:spPr/>
    </dgm:pt>
    <dgm:pt modelId="{AF563E08-5CEC-45F8-BEDD-817F97824C5E}" type="pres">
      <dgm:prSet presAssocID="{D8AFF856-1BE4-486A-BB99-5F3D4ED66356}" presName="childText" presStyleLbl="conFgAcc1" presStyleIdx="1" presStyleCnt="4">
        <dgm:presLayoutVars>
          <dgm:bulletEnabled val="1"/>
        </dgm:presLayoutVars>
      </dgm:prSet>
      <dgm:spPr/>
    </dgm:pt>
    <dgm:pt modelId="{8F888F48-9964-4951-A528-EFBC8E3A95DE}" type="pres">
      <dgm:prSet presAssocID="{8AC3F1E9-C8E4-4959-9185-3DF0B01854A3}" presName="spaceBetweenRectangles" presStyleCnt="0"/>
      <dgm:spPr/>
    </dgm:pt>
    <dgm:pt modelId="{67BC9F06-3E8F-4DE6-A570-52D711B92A30}" type="pres">
      <dgm:prSet presAssocID="{283A89ED-30B4-46D3-A701-03111B82EE5B}" presName="parentLin" presStyleCnt="0"/>
      <dgm:spPr/>
    </dgm:pt>
    <dgm:pt modelId="{F209EC6B-F446-4AEA-935E-984C3C78A93C}" type="pres">
      <dgm:prSet presAssocID="{283A89ED-30B4-46D3-A701-03111B82EE5B}" presName="parentLeftMargin" presStyleLbl="node1" presStyleIdx="1" presStyleCnt="4"/>
      <dgm:spPr/>
    </dgm:pt>
    <dgm:pt modelId="{CF2A17A7-56A3-4F9D-8F90-AC9A38F26CB1}" type="pres">
      <dgm:prSet presAssocID="{283A89ED-30B4-46D3-A701-03111B82EE5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CCE9FCE-8850-4362-9270-6D46BB68240C}" type="pres">
      <dgm:prSet presAssocID="{283A89ED-30B4-46D3-A701-03111B82EE5B}" presName="negativeSpace" presStyleCnt="0"/>
      <dgm:spPr/>
    </dgm:pt>
    <dgm:pt modelId="{125597DB-4CE6-4AA5-B3BE-048C9CFF82B3}" type="pres">
      <dgm:prSet presAssocID="{283A89ED-30B4-46D3-A701-03111B82EE5B}" presName="childText" presStyleLbl="conFgAcc1" presStyleIdx="2" presStyleCnt="4">
        <dgm:presLayoutVars>
          <dgm:bulletEnabled val="1"/>
        </dgm:presLayoutVars>
      </dgm:prSet>
      <dgm:spPr/>
    </dgm:pt>
    <dgm:pt modelId="{7C6AAB16-A9B2-441A-920F-246DB00DB9CC}" type="pres">
      <dgm:prSet presAssocID="{17B1BFC1-01DB-4E61-8EDD-5DA098069E4D}" presName="spaceBetweenRectangles" presStyleCnt="0"/>
      <dgm:spPr/>
    </dgm:pt>
    <dgm:pt modelId="{308CBD6C-B17E-436B-8223-790722B19578}" type="pres">
      <dgm:prSet presAssocID="{7B3750AC-B229-4655-95D8-265368865635}" presName="parentLin" presStyleCnt="0"/>
      <dgm:spPr/>
    </dgm:pt>
    <dgm:pt modelId="{6BA42AA6-1EF6-4BF6-A8F1-B3F506FF5E40}" type="pres">
      <dgm:prSet presAssocID="{7B3750AC-B229-4655-95D8-265368865635}" presName="parentLeftMargin" presStyleLbl="node1" presStyleIdx="2" presStyleCnt="4"/>
      <dgm:spPr/>
    </dgm:pt>
    <dgm:pt modelId="{2BB7E53E-6738-4776-B831-F65E6DB817C9}" type="pres">
      <dgm:prSet presAssocID="{7B3750AC-B229-4655-95D8-26536886563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B1748FF-6A38-466C-9B45-C3BCE225E9D4}" type="pres">
      <dgm:prSet presAssocID="{7B3750AC-B229-4655-95D8-265368865635}" presName="negativeSpace" presStyleCnt="0"/>
      <dgm:spPr/>
    </dgm:pt>
    <dgm:pt modelId="{B4C2F698-2BB8-4CD6-B9DB-4F8158DBD1B4}" type="pres">
      <dgm:prSet presAssocID="{7B3750AC-B229-4655-95D8-26536886563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A35CE1C-DE27-41D7-8190-D1C612278846}" type="presOf" srcId="{ED5BE46F-F23D-4B1E-96D5-6787BCB7B4E7}" destId="{AF563E08-5CEC-45F8-BEDD-817F97824C5E}" srcOrd="0" destOrd="1" presId="urn:microsoft.com/office/officeart/2005/8/layout/list1"/>
    <dgm:cxn modelId="{6CD7F431-4478-43E2-A8F3-18953CC56F17}" srcId="{5A904C2A-D252-49B8-B6AB-7EF6880BC4E4}" destId="{D8AFF856-1BE4-486A-BB99-5F3D4ED66356}" srcOrd="1" destOrd="0" parTransId="{65FC443F-4CCD-418A-9ED9-110BF3605A61}" sibTransId="{8AC3F1E9-C8E4-4959-9185-3DF0B01854A3}"/>
    <dgm:cxn modelId="{A9692238-CDD7-447C-98DE-A0BADD94C994}" type="presOf" srcId="{D8AFF856-1BE4-486A-BB99-5F3D4ED66356}" destId="{94C6DCAF-CE67-4CC6-A601-23CB513801F4}" srcOrd="1" destOrd="0" presId="urn:microsoft.com/office/officeart/2005/8/layout/list1"/>
    <dgm:cxn modelId="{D3E18B6B-10FE-456A-8739-4FEB629ECA20}" type="presOf" srcId="{B66D61CA-13CF-4428-9146-4B085FCB1F7A}" destId="{B4C2F698-2BB8-4CD6-B9DB-4F8158DBD1B4}" srcOrd="0" destOrd="0" presId="urn:microsoft.com/office/officeart/2005/8/layout/list1"/>
    <dgm:cxn modelId="{5E3A6D6D-B402-4E22-875B-971464965941}" srcId="{7B3750AC-B229-4655-95D8-265368865635}" destId="{B66D61CA-13CF-4428-9146-4B085FCB1F7A}" srcOrd="0" destOrd="0" parTransId="{0F24DC0D-5257-492C-B465-80DB105E6C09}" sibTransId="{00C7E7A4-6FB8-4068-B6D8-696D3B57E12A}"/>
    <dgm:cxn modelId="{E414934F-0273-4918-B68A-CE9F7647323B}" srcId="{D8AFF856-1BE4-486A-BB99-5F3D4ED66356}" destId="{ED5BE46F-F23D-4B1E-96D5-6787BCB7B4E7}" srcOrd="1" destOrd="0" parTransId="{C30E6F05-93E2-4CF3-817F-B34144395F6C}" sibTransId="{5642BABA-80A3-4F00-981A-BFE097604DBC}"/>
    <dgm:cxn modelId="{12669B56-B646-4580-BBAE-AC167FF6EE57}" type="presOf" srcId="{406E2992-2CD6-4449-A1B2-27EE9A83248B}" destId="{125597DB-4CE6-4AA5-B3BE-048C9CFF82B3}" srcOrd="0" destOrd="0" presId="urn:microsoft.com/office/officeart/2005/8/layout/list1"/>
    <dgm:cxn modelId="{19996978-726A-49EE-8D33-7DFBE479F915}" type="presOf" srcId="{7B3750AC-B229-4655-95D8-265368865635}" destId="{2BB7E53E-6738-4776-B831-F65E6DB817C9}" srcOrd="1" destOrd="0" presId="urn:microsoft.com/office/officeart/2005/8/layout/list1"/>
    <dgm:cxn modelId="{DC0A2384-202D-4DED-913A-67B05F614877}" srcId="{5A904C2A-D252-49B8-B6AB-7EF6880BC4E4}" destId="{283A89ED-30B4-46D3-A701-03111B82EE5B}" srcOrd="2" destOrd="0" parTransId="{78D7521F-F436-4A1D-93C4-8552706A9E80}" sibTransId="{17B1BFC1-01DB-4E61-8EDD-5DA098069E4D}"/>
    <dgm:cxn modelId="{D435CE85-471B-4A78-A848-1ED177DEA335}" type="presOf" srcId="{283A89ED-30B4-46D3-A701-03111B82EE5B}" destId="{CF2A17A7-56A3-4F9D-8F90-AC9A38F26CB1}" srcOrd="1" destOrd="0" presId="urn:microsoft.com/office/officeart/2005/8/layout/list1"/>
    <dgm:cxn modelId="{E6F13890-6A04-47F0-AEAE-582744A91C34}" srcId="{5A904C2A-D252-49B8-B6AB-7EF6880BC4E4}" destId="{C6E10F10-FEEF-4DF6-A6FF-D178122E9D32}" srcOrd="0" destOrd="0" parTransId="{889B5896-D517-4456-B34A-535915BAD237}" sibTransId="{488D2FA5-187B-4EB8-BC66-C22369242AD8}"/>
    <dgm:cxn modelId="{F3F97490-C000-450E-B99E-FE7D3B91D9E8}" type="presOf" srcId="{C6E10F10-FEEF-4DF6-A6FF-D178122E9D32}" destId="{6D7DA075-3A64-4572-939A-CB221AA2033D}" srcOrd="1" destOrd="0" presId="urn:microsoft.com/office/officeart/2005/8/layout/list1"/>
    <dgm:cxn modelId="{F53AA597-B5A0-4CFB-8B34-68B661DAC7FE}" type="presOf" srcId="{7B3750AC-B229-4655-95D8-265368865635}" destId="{6BA42AA6-1EF6-4BF6-A8F1-B3F506FF5E40}" srcOrd="0" destOrd="0" presId="urn:microsoft.com/office/officeart/2005/8/layout/list1"/>
    <dgm:cxn modelId="{13E3C2A5-4096-4281-8734-74C333DF6B34}" type="presOf" srcId="{D8AFF856-1BE4-486A-BB99-5F3D4ED66356}" destId="{F04FA7CF-2DCD-4A16-86D8-7F9FF0DBAB20}" srcOrd="0" destOrd="0" presId="urn:microsoft.com/office/officeart/2005/8/layout/list1"/>
    <dgm:cxn modelId="{A7458EB2-E0E0-4108-AD9B-12C7F57758BA}" srcId="{D8AFF856-1BE4-486A-BB99-5F3D4ED66356}" destId="{34E35404-E573-43F8-B394-9E46EB02A9F5}" srcOrd="0" destOrd="0" parTransId="{6A7CAB47-C2DE-4CF4-9C2E-C673F9C2A9A2}" sibTransId="{45A15CA1-C738-4893-8577-296101FA9E38}"/>
    <dgm:cxn modelId="{7529CAC1-EBAC-4D85-9641-BFA4E810A0EF}" srcId="{283A89ED-30B4-46D3-A701-03111B82EE5B}" destId="{406E2992-2CD6-4449-A1B2-27EE9A83248B}" srcOrd="0" destOrd="0" parTransId="{D9D17B31-E718-4C6F-86B6-14AB2596E13A}" sibTransId="{8B5A11F8-0F91-4897-94B9-38A591E92CAF}"/>
    <dgm:cxn modelId="{DF0B80CF-5DC6-4A93-A41F-8A4622EF4D66}" type="presOf" srcId="{34E35404-E573-43F8-B394-9E46EB02A9F5}" destId="{AF563E08-5CEC-45F8-BEDD-817F97824C5E}" srcOrd="0" destOrd="0" presId="urn:microsoft.com/office/officeart/2005/8/layout/list1"/>
    <dgm:cxn modelId="{E11B97D5-F0A5-4EB8-B7B7-C3B94198B7E7}" type="presOf" srcId="{C516E492-216A-4D53-A4AF-77445E39D65D}" destId="{71940689-4364-4B3C-901B-835862271583}" srcOrd="0" destOrd="0" presId="urn:microsoft.com/office/officeart/2005/8/layout/list1"/>
    <dgm:cxn modelId="{661933D8-04BA-4FE7-8407-FF1F0B79D166}" type="presOf" srcId="{283A89ED-30B4-46D3-A701-03111B82EE5B}" destId="{F209EC6B-F446-4AEA-935E-984C3C78A93C}" srcOrd="0" destOrd="0" presId="urn:microsoft.com/office/officeart/2005/8/layout/list1"/>
    <dgm:cxn modelId="{C1E559E9-A4A7-4AC2-977C-AE750527198E}" srcId="{5A904C2A-D252-49B8-B6AB-7EF6880BC4E4}" destId="{7B3750AC-B229-4655-95D8-265368865635}" srcOrd="3" destOrd="0" parTransId="{0F8E6783-1B96-4D7C-A9CE-CC6D4839A535}" sibTransId="{6C24633C-DA6F-47DC-8EA5-2E42418315CF}"/>
    <dgm:cxn modelId="{710CAFEB-96ED-47BB-8480-E171D9B12E00}" srcId="{C6E10F10-FEEF-4DF6-A6FF-D178122E9D32}" destId="{C516E492-216A-4D53-A4AF-77445E39D65D}" srcOrd="0" destOrd="0" parTransId="{AD702A23-D382-48A1-AB88-481954D019A0}" sibTransId="{4F8F21E1-723E-4D9E-AA49-C39CFFE7F7E8}"/>
    <dgm:cxn modelId="{C75BEFEB-64AE-4C9F-BBC8-DC6428183813}" type="presOf" srcId="{C6E10F10-FEEF-4DF6-A6FF-D178122E9D32}" destId="{947DF031-DC87-4F3C-8646-2F29A3B6B68B}" srcOrd="0" destOrd="0" presId="urn:microsoft.com/office/officeart/2005/8/layout/list1"/>
    <dgm:cxn modelId="{162E81F3-887D-46B7-919D-135664DB950C}" type="presOf" srcId="{5A904C2A-D252-49B8-B6AB-7EF6880BC4E4}" destId="{EE4CF759-6C5E-467F-8F75-026D4D32C28D}" srcOrd="0" destOrd="0" presId="urn:microsoft.com/office/officeart/2005/8/layout/list1"/>
    <dgm:cxn modelId="{70B4913D-634C-4B08-ADD1-800E20F5CE25}" type="presParOf" srcId="{EE4CF759-6C5E-467F-8F75-026D4D32C28D}" destId="{9635D9EB-FB56-4B32-BF90-CEA0B75518B5}" srcOrd="0" destOrd="0" presId="urn:microsoft.com/office/officeart/2005/8/layout/list1"/>
    <dgm:cxn modelId="{BD7BF003-1EC6-413E-8C4A-912B85C2B07C}" type="presParOf" srcId="{9635D9EB-FB56-4B32-BF90-CEA0B75518B5}" destId="{947DF031-DC87-4F3C-8646-2F29A3B6B68B}" srcOrd="0" destOrd="0" presId="urn:microsoft.com/office/officeart/2005/8/layout/list1"/>
    <dgm:cxn modelId="{0D332AD2-2243-4482-9F37-FE6F44CD9101}" type="presParOf" srcId="{9635D9EB-FB56-4B32-BF90-CEA0B75518B5}" destId="{6D7DA075-3A64-4572-939A-CB221AA2033D}" srcOrd="1" destOrd="0" presId="urn:microsoft.com/office/officeart/2005/8/layout/list1"/>
    <dgm:cxn modelId="{7E39D52E-1282-4795-93CC-97BBA72FF213}" type="presParOf" srcId="{EE4CF759-6C5E-467F-8F75-026D4D32C28D}" destId="{6770CD6E-120B-4B16-A17C-DCA950C8EBDE}" srcOrd="1" destOrd="0" presId="urn:microsoft.com/office/officeart/2005/8/layout/list1"/>
    <dgm:cxn modelId="{FC24C875-FCDD-480B-9B04-36F5D0D3B528}" type="presParOf" srcId="{EE4CF759-6C5E-467F-8F75-026D4D32C28D}" destId="{71940689-4364-4B3C-901B-835862271583}" srcOrd="2" destOrd="0" presId="urn:microsoft.com/office/officeart/2005/8/layout/list1"/>
    <dgm:cxn modelId="{1EF86117-1EF4-4050-A503-5B25403C07D7}" type="presParOf" srcId="{EE4CF759-6C5E-467F-8F75-026D4D32C28D}" destId="{86280CA5-58D5-4941-9249-7ED5A331B8DE}" srcOrd="3" destOrd="0" presId="urn:microsoft.com/office/officeart/2005/8/layout/list1"/>
    <dgm:cxn modelId="{4D777E67-5114-44CF-ADD6-278EC3406E03}" type="presParOf" srcId="{EE4CF759-6C5E-467F-8F75-026D4D32C28D}" destId="{AF97E398-055D-401F-86E4-A19832CD1D49}" srcOrd="4" destOrd="0" presId="urn:microsoft.com/office/officeart/2005/8/layout/list1"/>
    <dgm:cxn modelId="{012CBA2A-140B-42F7-807A-9F16074EB658}" type="presParOf" srcId="{AF97E398-055D-401F-86E4-A19832CD1D49}" destId="{F04FA7CF-2DCD-4A16-86D8-7F9FF0DBAB20}" srcOrd="0" destOrd="0" presId="urn:microsoft.com/office/officeart/2005/8/layout/list1"/>
    <dgm:cxn modelId="{08DAAE88-A889-4080-9078-10B43516F199}" type="presParOf" srcId="{AF97E398-055D-401F-86E4-A19832CD1D49}" destId="{94C6DCAF-CE67-4CC6-A601-23CB513801F4}" srcOrd="1" destOrd="0" presId="urn:microsoft.com/office/officeart/2005/8/layout/list1"/>
    <dgm:cxn modelId="{2BB2081F-52E7-46D1-B58D-4A32AC6FB210}" type="presParOf" srcId="{EE4CF759-6C5E-467F-8F75-026D4D32C28D}" destId="{FB363451-7431-474E-9C98-C17E07C744AC}" srcOrd="5" destOrd="0" presId="urn:microsoft.com/office/officeart/2005/8/layout/list1"/>
    <dgm:cxn modelId="{BE22A620-C879-49DA-B218-84042B098351}" type="presParOf" srcId="{EE4CF759-6C5E-467F-8F75-026D4D32C28D}" destId="{AF563E08-5CEC-45F8-BEDD-817F97824C5E}" srcOrd="6" destOrd="0" presId="urn:microsoft.com/office/officeart/2005/8/layout/list1"/>
    <dgm:cxn modelId="{83037507-03FA-4491-8D7F-557D7CCB87D3}" type="presParOf" srcId="{EE4CF759-6C5E-467F-8F75-026D4D32C28D}" destId="{8F888F48-9964-4951-A528-EFBC8E3A95DE}" srcOrd="7" destOrd="0" presId="urn:microsoft.com/office/officeart/2005/8/layout/list1"/>
    <dgm:cxn modelId="{A87A1A43-FFAA-4EC8-9A01-00BF50E14160}" type="presParOf" srcId="{EE4CF759-6C5E-467F-8F75-026D4D32C28D}" destId="{67BC9F06-3E8F-4DE6-A570-52D711B92A30}" srcOrd="8" destOrd="0" presId="urn:microsoft.com/office/officeart/2005/8/layout/list1"/>
    <dgm:cxn modelId="{575F31F3-7F9B-437B-8104-8A18C39BA0E4}" type="presParOf" srcId="{67BC9F06-3E8F-4DE6-A570-52D711B92A30}" destId="{F209EC6B-F446-4AEA-935E-984C3C78A93C}" srcOrd="0" destOrd="0" presId="urn:microsoft.com/office/officeart/2005/8/layout/list1"/>
    <dgm:cxn modelId="{DE63EB85-89E8-45C2-B855-A3DCA7F282E5}" type="presParOf" srcId="{67BC9F06-3E8F-4DE6-A570-52D711B92A30}" destId="{CF2A17A7-56A3-4F9D-8F90-AC9A38F26CB1}" srcOrd="1" destOrd="0" presId="urn:microsoft.com/office/officeart/2005/8/layout/list1"/>
    <dgm:cxn modelId="{A6AAECAF-194D-40F7-B544-8835E2A23293}" type="presParOf" srcId="{EE4CF759-6C5E-467F-8F75-026D4D32C28D}" destId="{CCCE9FCE-8850-4362-9270-6D46BB68240C}" srcOrd="9" destOrd="0" presId="urn:microsoft.com/office/officeart/2005/8/layout/list1"/>
    <dgm:cxn modelId="{20CAEF68-06DB-457D-8136-263B87A47097}" type="presParOf" srcId="{EE4CF759-6C5E-467F-8F75-026D4D32C28D}" destId="{125597DB-4CE6-4AA5-B3BE-048C9CFF82B3}" srcOrd="10" destOrd="0" presId="urn:microsoft.com/office/officeart/2005/8/layout/list1"/>
    <dgm:cxn modelId="{1C91E1D0-9251-4BEC-A06A-FA36F03542CE}" type="presParOf" srcId="{EE4CF759-6C5E-467F-8F75-026D4D32C28D}" destId="{7C6AAB16-A9B2-441A-920F-246DB00DB9CC}" srcOrd="11" destOrd="0" presId="urn:microsoft.com/office/officeart/2005/8/layout/list1"/>
    <dgm:cxn modelId="{FECCDBBC-87E7-4EE2-98CD-E9FF6E958D97}" type="presParOf" srcId="{EE4CF759-6C5E-467F-8F75-026D4D32C28D}" destId="{308CBD6C-B17E-436B-8223-790722B19578}" srcOrd="12" destOrd="0" presId="urn:microsoft.com/office/officeart/2005/8/layout/list1"/>
    <dgm:cxn modelId="{B18F0533-8052-4F19-B7A8-FE4997E6B071}" type="presParOf" srcId="{308CBD6C-B17E-436B-8223-790722B19578}" destId="{6BA42AA6-1EF6-4BF6-A8F1-B3F506FF5E40}" srcOrd="0" destOrd="0" presId="urn:microsoft.com/office/officeart/2005/8/layout/list1"/>
    <dgm:cxn modelId="{180D5435-7B37-4B46-B251-E9273525190E}" type="presParOf" srcId="{308CBD6C-B17E-436B-8223-790722B19578}" destId="{2BB7E53E-6738-4776-B831-F65E6DB817C9}" srcOrd="1" destOrd="0" presId="urn:microsoft.com/office/officeart/2005/8/layout/list1"/>
    <dgm:cxn modelId="{B3393893-BD2C-4F2D-AD4F-29BEA1350998}" type="presParOf" srcId="{EE4CF759-6C5E-467F-8F75-026D4D32C28D}" destId="{1B1748FF-6A38-466C-9B45-C3BCE225E9D4}" srcOrd="13" destOrd="0" presId="urn:microsoft.com/office/officeart/2005/8/layout/list1"/>
    <dgm:cxn modelId="{9F41894C-63CD-4F3F-A32F-5BDF261C4729}" type="presParOf" srcId="{EE4CF759-6C5E-467F-8F75-026D4D32C28D}" destId="{B4C2F698-2BB8-4CD6-B9DB-4F8158DBD1B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AE68461-6402-4EED-8AE5-C5BCBF03FBCA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2E6628-57F9-40C8-B9DF-773E3AA5BDE0}">
      <dgm:prSet/>
      <dgm:spPr/>
      <dgm:t>
        <a:bodyPr/>
        <a:lstStyle/>
        <a:p>
          <a:r>
            <a:rPr lang="en-US" dirty="0"/>
            <a:t>The complete address or location of the website (resource) we want to access.</a:t>
          </a:r>
        </a:p>
      </dgm:t>
    </dgm:pt>
    <dgm:pt modelId="{9117203E-CC04-43A1-BAC3-6B6FAAAC0945}" type="parTrans" cxnId="{ADEFCB10-40D8-42B5-8BC8-0D40EE440D1A}">
      <dgm:prSet/>
      <dgm:spPr/>
      <dgm:t>
        <a:bodyPr/>
        <a:lstStyle/>
        <a:p>
          <a:endParaRPr lang="en-US"/>
        </a:p>
      </dgm:t>
    </dgm:pt>
    <dgm:pt modelId="{4DE76BF0-E6FA-44D2-BD2C-693236DAE302}" type="sibTrans" cxnId="{ADEFCB10-40D8-42B5-8BC8-0D40EE440D1A}">
      <dgm:prSet/>
      <dgm:spPr/>
      <dgm:t>
        <a:bodyPr/>
        <a:lstStyle/>
        <a:p>
          <a:endParaRPr lang="en-US"/>
        </a:p>
      </dgm:t>
    </dgm:pt>
    <dgm:pt modelId="{BE22BABE-55AE-449E-B57C-5EC0DC6C43F6}">
      <dgm:prSet/>
      <dgm:spPr/>
      <dgm:t>
        <a:bodyPr/>
        <a:lstStyle/>
        <a:p>
          <a:r>
            <a:rPr lang="en-US"/>
            <a:t>Each website has a unique address.</a:t>
          </a:r>
        </a:p>
      </dgm:t>
    </dgm:pt>
    <dgm:pt modelId="{56937031-C6F2-4CD2-A374-DD799B49536E}" type="parTrans" cxnId="{8B9D7510-046B-443C-AD86-15B6EF09EC3F}">
      <dgm:prSet/>
      <dgm:spPr/>
      <dgm:t>
        <a:bodyPr/>
        <a:lstStyle/>
        <a:p>
          <a:endParaRPr lang="en-US"/>
        </a:p>
      </dgm:t>
    </dgm:pt>
    <dgm:pt modelId="{AE58DEFE-C1D7-4111-9ADB-9A849D867185}" type="sibTrans" cxnId="{8B9D7510-046B-443C-AD86-15B6EF09EC3F}">
      <dgm:prSet/>
      <dgm:spPr/>
      <dgm:t>
        <a:bodyPr/>
        <a:lstStyle/>
        <a:p>
          <a:endParaRPr lang="en-US"/>
        </a:p>
      </dgm:t>
    </dgm:pt>
    <dgm:pt modelId="{94D64594-19E3-4077-B66C-15C64B6CED29}">
      <dgm:prSet/>
      <dgm:spPr/>
      <dgm:t>
        <a:bodyPr/>
        <a:lstStyle/>
        <a:p>
          <a:r>
            <a:rPr lang="en-US" dirty="0"/>
            <a:t>Without specifying a valid URL, we cannot access a particular site.</a:t>
          </a:r>
        </a:p>
      </dgm:t>
    </dgm:pt>
    <dgm:pt modelId="{FC97D03B-C835-4CE6-93A2-EA85B895D27E}" type="parTrans" cxnId="{1ECEDC24-F5FF-4A5A-A1A7-14B63B025801}">
      <dgm:prSet/>
      <dgm:spPr/>
      <dgm:t>
        <a:bodyPr/>
        <a:lstStyle/>
        <a:p>
          <a:endParaRPr lang="en-US"/>
        </a:p>
      </dgm:t>
    </dgm:pt>
    <dgm:pt modelId="{7FED4D4E-71B5-4B02-8455-334A1409A64C}" type="sibTrans" cxnId="{1ECEDC24-F5FF-4A5A-A1A7-14B63B025801}">
      <dgm:prSet/>
      <dgm:spPr/>
      <dgm:t>
        <a:bodyPr/>
        <a:lstStyle/>
        <a:p>
          <a:endParaRPr lang="en-US"/>
        </a:p>
      </dgm:t>
    </dgm:pt>
    <dgm:pt modelId="{DDCA7828-0B99-4BEF-8821-1C9230408ED1}">
      <dgm:prSet/>
      <dgm:spPr/>
      <dgm:t>
        <a:bodyPr/>
        <a:lstStyle/>
        <a:p>
          <a:r>
            <a:rPr lang="en-US" dirty="0"/>
            <a:t>Host Name: This is the domain name of the machine on which the resource lives.</a:t>
          </a:r>
        </a:p>
      </dgm:t>
    </dgm:pt>
    <dgm:pt modelId="{4917FF3C-862A-4D5D-AE60-7C379A69B9D3}" type="parTrans" cxnId="{9F85C1A8-C0B5-4B3D-9807-8CF4F5E99728}">
      <dgm:prSet/>
      <dgm:spPr/>
      <dgm:t>
        <a:bodyPr/>
        <a:lstStyle/>
        <a:p>
          <a:endParaRPr lang="en-US"/>
        </a:p>
      </dgm:t>
    </dgm:pt>
    <dgm:pt modelId="{731D6ABA-D30C-4F5C-B613-43FF49D3A8A6}" type="sibTrans" cxnId="{9F85C1A8-C0B5-4B3D-9807-8CF4F5E99728}">
      <dgm:prSet/>
      <dgm:spPr/>
      <dgm:t>
        <a:bodyPr/>
        <a:lstStyle/>
        <a:p>
          <a:endParaRPr lang="en-US"/>
        </a:p>
      </dgm:t>
    </dgm:pt>
    <dgm:pt modelId="{2CEAEA46-3716-4C25-B2A0-93C76508BC70}">
      <dgm:prSet/>
      <dgm:spPr/>
      <dgm:t>
        <a:bodyPr/>
        <a:lstStyle/>
        <a:p>
          <a:r>
            <a:rPr lang="en-US" dirty="0"/>
            <a:t>Port Number: The port number to which to connect </a:t>
          </a:r>
          <a:r>
            <a:rPr lang="en-US" i="1" dirty="0"/>
            <a:t>(optional)</a:t>
          </a:r>
          <a:r>
            <a:rPr lang="en-US" dirty="0"/>
            <a:t>.</a:t>
          </a:r>
        </a:p>
      </dgm:t>
    </dgm:pt>
    <dgm:pt modelId="{3B6B79A1-530C-4617-AF60-E68AC1C42EA2}" type="parTrans" cxnId="{B1D3C86A-8F0B-48B6-980B-17151ACB57F6}">
      <dgm:prSet/>
      <dgm:spPr/>
      <dgm:t>
        <a:bodyPr/>
        <a:lstStyle/>
        <a:p>
          <a:endParaRPr lang="en-US"/>
        </a:p>
      </dgm:t>
    </dgm:pt>
    <dgm:pt modelId="{CD308547-A75D-414E-B9C0-73D30BF532F5}" type="sibTrans" cxnId="{B1D3C86A-8F0B-48B6-980B-17151ACB57F6}">
      <dgm:prSet/>
      <dgm:spPr/>
      <dgm:t>
        <a:bodyPr/>
        <a:lstStyle/>
        <a:p>
          <a:endParaRPr lang="en-US"/>
        </a:p>
      </dgm:t>
    </dgm:pt>
    <dgm:pt modelId="{76DB22A5-1DBA-4FD6-898E-E52AC83E4D14}">
      <dgm:prSet/>
      <dgm:spPr/>
      <dgm:t>
        <a:bodyPr/>
        <a:lstStyle/>
        <a:p>
          <a:r>
            <a:rPr lang="en-US"/>
            <a:t>Reference: A reference to a named anchor within a resource that usually identifies a specific location within a file </a:t>
          </a:r>
          <a:r>
            <a:rPr lang="en-US" i="1"/>
            <a:t>(optional)</a:t>
          </a:r>
          <a:r>
            <a:rPr lang="en-US"/>
            <a:t>.</a:t>
          </a:r>
        </a:p>
      </dgm:t>
    </dgm:pt>
    <dgm:pt modelId="{373F1FA0-08D5-4A65-BDFE-2CFD4E418CFC}" type="parTrans" cxnId="{32C70BFC-D40B-44A3-943B-2230F5FF74ED}">
      <dgm:prSet/>
      <dgm:spPr/>
      <dgm:t>
        <a:bodyPr/>
        <a:lstStyle/>
        <a:p>
          <a:endParaRPr lang="en-US"/>
        </a:p>
      </dgm:t>
    </dgm:pt>
    <dgm:pt modelId="{833C9C05-D8DF-4A53-B001-1CBBE3AE6006}" type="sibTrans" cxnId="{32C70BFC-D40B-44A3-943B-2230F5FF74ED}">
      <dgm:prSet/>
      <dgm:spPr/>
      <dgm:t>
        <a:bodyPr/>
        <a:lstStyle/>
        <a:p>
          <a:endParaRPr lang="en-US"/>
        </a:p>
      </dgm:t>
    </dgm:pt>
    <dgm:pt modelId="{4C085DF3-38EF-4C76-AB56-50D37D9D8767}">
      <dgm:prSet/>
      <dgm:spPr/>
      <dgm:t>
        <a:bodyPr/>
        <a:lstStyle/>
        <a:p>
          <a:r>
            <a:rPr lang="en-US" dirty="0"/>
            <a:t>Protocol: The format of the resource depends entirely on the protocol used.</a:t>
          </a:r>
        </a:p>
      </dgm:t>
    </dgm:pt>
    <dgm:pt modelId="{508A00C6-DF1F-45B6-BC0B-D88DE0E321C5}" type="sibTrans" cxnId="{A7BEE237-2F0D-48B7-9530-684E09164CB4}">
      <dgm:prSet/>
      <dgm:spPr/>
      <dgm:t>
        <a:bodyPr/>
        <a:lstStyle/>
        <a:p>
          <a:endParaRPr lang="en-US"/>
        </a:p>
      </dgm:t>
    </dgm:pt>
    <dgm:pt modelId="{D1BAB608-70B0-48D7-BBF1-A2DC73A2DC65}" type="parTrans" cxnId="{A7BEE237-2F0D-48B7-9530-684E09164CB4}">
      <dgm:prSet/>
      <dgm:spPr/>
      <dgm:t>
        <a:bodyPr/>
        <a:lstStyle/>
        <a:p>
          <a:endParaRPr lang="en-US"/>
        </a:p>
      </dgm:t>
    </dgm:pt>
    <dgm:pt modelId="{4BC71584-B0A0-46F1-847C-C1B85D86BA15}">
      <dgm:prSet/>
      <dgm:spPr/>
      <dgm:t>
        <a:bodyPr/>
        <a:lstStyle/>
        <a:p>
          <a:r>
            <a:rPr lang="en-US" dirty="0"/>
            <a:t>A URL is made up of the following components:</a:t>
          </a:r>
        </a:p>
      </dgm:t>
    </dgm:pt>
    <dgm:pt modelId="{F572DA8E-1E89-4F68-AB6C-55EA548B66F5}" type="sibTrans" cxnId="{F09E7276-ED93-4F49-B6A3-EB4B50E3CB8D}">
      <dgm:prSet/>
      <dgm:spPr/>
      <dgm:t>
        <a:bodyPr/>
        <a:lstStyle/>
        <a:p>
          <a:endParaRPr lang="en-US"/>
        </a:p>
      </dgm:t>
    </dgm:pt>
    <dgm:pt modelId="{DA4FCC47-0361-442F-9757-13465E8464F5}" type="parTrans" cxnId="{F09E7276-ED93-4F49-B6A3-EB4B50E3CB8D}">
      <dgm:prSet/>
      <dgm:spPr/>
      <dgm:t>
        <a:bodyPr/>
        <a:lstStyle/>
        <a:p>
          <a:endParaRPr lang="en-US"/>
        </a:p>
      </dgm:t>
    </dgm:pt>
    <dgm:pt modelId="{B6BE1901-ED96-425A-9085-CF900A28EE0E}">
      <dgm:prSet/>
      <dgm:spPr/>
      <dgm:t>
        <a:bodyPr/>
        <a:lstStyle/>
        <a:p>
          <a:r>
            <a:rPr lang="en-US" dirty="0"/>
            <a:t>Filename: The pathname to the file on the machine.</a:t>
          </a:r>
        </a:p>
      </dgm:t>
    </dgm:pt>
    <dgm:pt modelId="{C9146141-5E72-45B7-8702-9E987001BAB5}" type="parTrans" cxnId="{69A01D57-A3BE-4DA3-A8BA-462C4996288C}">
      <dgm:prSet/>
      <dgm:spPr/>
    </dgm:pt>
    <dgm:pt modelId="{880CE659-B6B0-4E92-A292-7CC8A8442C7A}" type="sibTrans" cxnId="{69A01D57-A3BE-4DA3-A8BA-462C4996288C}">
      <dgm:prSet/>
      <dgm:spPr/>
    </dgm:pt>
    <dgm:pt modelId="{753AB4EA-E1AA-4E27-ABF5-B3018CF9F437}" type="pres">
      <dgm:prSet presAssocID="{6AE68461-6402-4EED-8AE5-C5BCBF03FBCA}" presName="linear" presStyleCnt="0">
        <dgm:presLayoutVars>
          <dgm:dir/>
          <dgm:animLvl val="lvl"/>
          <dgm:resizeHandles val="exact"/>
        </dgm:presLayoutVars>
      </dgm:prSet>
      <dgm:spPr/>
    </dgm:pt>
    <dgm:pt modelId="{CE39BD84-8BEB-4558-818B-5EF5DE351583}" type="pres">
      <dgm:prSet presAssocID="{3F2E6628-57F9-40C8-B9DF-773E3AA5BDE0}" presName="parentLin" presStyleCnt="0"/>
      <dgm:spPr/>
    </dgm:pt>
    <dgm:pt modelId="{CDB07CCE-9CC2-4546-8201-5E35A81AA2D4}" type="pres">
      <dgm:prSet presAssocID="{3F2E6628-57F9-40C8-B9DF-773E3AA5BDE0}" presName="parentLeftMargin" presStyleLbl="node1" presStyleIdx="0" presStyleCnt="4"/>
      <dgm:spPr/>
    </dgm:pt>
    <dgm:pt modelId="{551A1090-4A6F-48CA-B273-F989DEB799B0}" type="pres">
      <dgm:prSet presAssocID="{3F2E6628-57F9-40C8-B9DF-773E3AA5BDE0}" presName="parentText" presStyleLbl="node1" presStyleIdx="0" presStyleCnt="4" custScaleX="109749" custLinFactNeighborX="17280">
        <dgm:presLayoutVars>
          <dgm:chMax val="0"/>
          <dgm:bulletEnabled val="1"/>
        </dgm:presLayoutVars>
      </dgm:prSet>
      <dgm:spPr/>
    </dgm:pt>
    <dgm:pt modelId="{B44B1E28-A840-4140-88A1-416F2EA3CD5C}" type="pres">
      <dgm:prSet presAssocID="{3F2E6628-57F9-40C8-B9DF-773E3AA5BDE0}" presName="negativeSpace" presStyleCnt="0"/>
      <dgm:spPr/>
    </dgm:pt>
    <dgm:pt modelId="{BE80BC44-B0D5-47A8-9D73-37AEA8DB9828}" type="pres">
      <dgm:prSet presAssocID="{3F2E6628-57F9-40C8-B9DF-773E3AA5BDE0}" presName="childText" presStyleLbl="conFgAcc1" presStyleIdx="0" presStyleCnt="4">
        <dgm:presLayoutVars>
          <dgm:bulletEnabled val="1"/>
        </dgm:presLayoutVars>
      </dgm:prSet>
      <dgm:spPr/>
    </dgm:pt>
    <dgm:pt modelId="{5CBA6C6F-5F42-44FE-8F99-E5062057C959}" type="pres">
      <dgm:prSet presAssocID="{4DE76BF0-E6FA-44D2-BD2C-693236DAE302}" presName="spaceBetweenRectangles" presStyleCnt="0"/>
      <dgm:spPr/>
    </dgm:pt>
    <dgm:pt modelId="{9BD7820D-BA6F-4401-811F-31A24F3560B2}" type="pres">
      <dgm:prSet presAssocID="{BE22BABE-55AE-449E-B57C-5EC0DC6C43F6}" presName="parentLin" presStyleCnt="0"/>
      <dgm:spPr/>
    </dgm:pt>
    <dgm:pt modelId="{B26C47D4-A2AD-4A5F-8CFD-CFB1EC12541B}" type="pres">
      <dgm:prSet presAssocID="{BE22BABE-55AE-449E-B57C-5EC0DC6C43F6}" presName="parentLeftMargin" presStyleLbl="node1" presStyleIdx="0" presStyleCnt="4"/>
      <dgm:spPr/>
    </dgm:pt>
    <dgm:pt modelId="{F4EF73F1-8507-4AEA-8511-324D04142DDF}" type="pres">
      <dgm:prSet presAssocID="{BE22BABE-55AE-449E-B57C-5EC0DC6C43F6}" presName="parentText" presStyleLbl="node1" presStyleIdx="1" presStyleCnt="4" custScaleX="109749" custLinFactNeighborX="17280">
        <dgm:presLayoutVars>
          <dgm:chMax val="0"/>
          <dgm:bulletEnabled val="1"/>
        </dgm:presLayoutVars>
      </dgm:prSet>
      <dgm:spPr/>
    </dgm:pt>
    <dgm:pt modelId="{C31960CE-0577-4698-885E-81A680F61DBB}" type="pres">
      <dgm:prSet presAssocID="{BE22BABE-55AE-449E-B57C-5EC0DC6C43F6}" presName="negativeSpace" presStyleCnt="0"/>
      <dgm:spPr/>
    </dgm:pt>
    <dgm:pt modelId="{C8792A8E-D832-4578-B18A-A1D29B4AD336}" type="pres">
      <dgm:prSet presAssocID="{BE22BABE-55AE-449E-B57C-5EC0DC6C43F6}" presName="childText" presStyleLbl="conFgAcc1" presStyleIdx="1" presStyleCnt="4">
        <dgm:presLayoutVars>
          <dgm:bulletEnabled val="1"/>
        </dgm:presLayoutVars>
      </dgm:prSet>
      <dgm:spPr/>
    </dgm:pt>
    <dgm:pt modelId="{9ADB0661-C543-4021-BEDE-DED9EDC61F86}" type="pres">
      <dgm:prSet presAssocID="{AE58DEFE-C1D7-4111-9ADB-9A849D867185}" presName="spaceBetweenRectangles" presStyleCnt="0"/>
      <dgm:spPr/>
    </dgm:pt>
    <dgm:pt modelId="{51213D65-3C4B-4AC9-B453-C70E69962D20}" type="pres">
      <dgm:prSet presAssocID="{94D64594-19E3-4077-B66C-15C64B6CED29}" presName="parentLin" presStyleCnt="0"/>
      <dgm:spPr/>
    </dgm:pt>
    <dgm:pt modelId="{62178184-94ED-4689-B74D-DAD5CDF1B255}" type="pres">
      <dgm:prSet presAssocID="{94D64594-19E3-4077-B66C-15C64B6CED29}" presName="parentLeftMargin" presStyleLbl="node1" presStyleIdx="1" presStyleCnt="4"/>
      <dgm:spPr/>
    </dgm:pt>
    <dgm:pt modelId="{7E0F5994-4B0C-43F3-BFBF-67B0B046C2EF}" type="pres">
      <dgm:prSet presAssocID="{94D64594-19E3-4077-B66C-15C64B6CED29}" presName="parentText" presStyleLbl="node1" presStyleIdx="2" presStyleCnt="4" custScaleX="109749" custLinFactNeighborX="17280">
        <dgm:presLayoutVars>
          <dgm:chMax val="0"/>
          <dgm:bulletEnabled val="1"/>
        </dgm:presLayoutVars>
      </dgm:prSet>
      <dgm:spPr/>
    </dgm:pt>
    <dgm:pt modelId="{B96A787C-9783-49C4-83D4-DD2ED5E7D9B7}" type="pres">
      <dgm:prSet presAssocID="{94D64594-19E3-4077-B66C-15C64B6CED29}" presName="negativeSpace" presStyleCnt="0"/>
      <dgm:spPr/>
    </dgm:pt>
    <dgm:pt modelId="{2FCE0F0D-37B7-41FD-A728-B461F2E13EAC}" type="pres">
      <dgm:prSet presAssocID="{94D64594-19E3-4077-B66C-15C64B6CED29}" presName="childText" presStyleLbl="conFgAcc1" presStyleIdx="2" presStyleCnt="4">
        <dgm:presLayoutVars>
          <dgm:bulletEnabled val="1"/>
        </dgm:presLayoutVars>
      </dgm:prSet>
      <dgm:spPr/>
    </dgm:pt>
    <dgm:pt modelId="{1824F70A-4447-4ADA-90DF-6CC523D8DF92}" type="pres">
      <dgm:prSet presAssocID="{7FED4D4E-71B5-4B02-8455-334A1409A64C}" presName="spaceBetweenRectangles" presStyleCnt="0"/>
      <dgm:spPr/>
    </dgm:pt>
    <dgm:pt modelId="{F5BCE66E-0F43-4461-B543-A8406A5A9183}" type="pres">
      <dgm:prSet presAssocID="{4BC71584-B0A0-46F1-847C-C1B85D86BA15}" presName="parentLin" presStyleCnt="0"/>
      <dgm:spPr/>
    </dgm:pt>
    <dgm:pt modelId="{FE6DF050-A005-4B99-B084-1D77F29D7ECF}" type="pres">
      <dgm:prSet presAssocID="{4BC71584-B0A0-46F1-847C-C1B85D86BA15}" presName="parentLeftMargin" presStyleLbl="node1" presStyleIdx="2" presStyleCnt="4"/>
      <dgm:spPr/>
    </dgm:pt>
    <dgm:pt modelId="{CA82D9D9-26B1-4D10-889E-0E92B72C579A}" type="pres">
      <dgm:prSet presAssocID="{4BC71584-B0A0-46F1-847C-C1B85D86BA15}" presName="parentText" presStyleLbl="node1" presStyleIdx="3" presStyleCnt="4" custScaleX="109749" custLinFactNeighborX="17280">
        <dgm:presLayoutVars>
          <dgm:chMax val="0"/>
          <dgm:bulletEnabled val="1"/>
        </dgm:presLayoutVars>
      </dgm:prSet>
      <dgm:spPr/>
    </dgm:pt>
    <dgm:pt modelId="{7F766077-176A-4420-9ED8-36360369BE43}" type="pres">
      <dgm:prSet presAssocID="{4BC71584-B0A0-46F1-847C-C1B85D86BA15}" presName="negativeSpace" presStyleCnt="0"/>
      <dgm:spPr/>
    </dgm:pt>
    <dgm:pt modelId="{C0473A9B-4BAE-4E16-AA08-AC3979CD8377}" type="pres">
      <dgm:prSet presAssocID="{4BC71584-B0A0-46F1-847C-C1B85D86BA1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9D7510-046B-443C-AD86-15B6EF09EC3F}" srcId="{6AE68461-6402-4EED-8AE5-C5BCBF03FBCA}" destId="{BE22BABE-55AE-449E-B57C-5EC0DC6C43F6}" srcOrd="1" destOrd="0" parTransId="{56937031-C6F2-4CD2-A374-DD799B49536E}" sibTransId="{AE58DEFE-C1D7-4111-9ADB-9A849D867185}"/>
    <dgm:cxn modelId="{ADEFCB10-40D8-42B5-8BC8-0D40EE440D1A}" srcId="{6AE68461-6402-4EED-8AE5-C5BCBF03FBCA}" destId="{3F2E6628-57F9-40C8-B9DF-773E3AA5BDE0}" srcOrd="0" destOrd="0" parTransId="{9117203E-CC04-43A1-BAC3-6B6FAAAC0945}" sibTransId="{4DE76BF0-E6FA-44D2-BD2C-693236DAE302}"/>
    <dgm:cxn modelId="{A8DDC420-689D-4A41-96FB-B8EA185577BD}" type="presOf" srcId="{3F2E6628-57F9-40C8-B9DF-773E3AA5BDE0}" destId="{CDB07CCE-9CC2-4546-8201-5E35A81AA2D4}" srcOrd="0" destOrd="0" presId="urn:microsoft.com/office/officeart/2005/8/layout/list1"/>
    <dgm:cxn modelId="{1ECEDC24-F5FF-4A5A-A1A7-14B63B025801}" srcId="{6AE68461-6402-4EED-8AE5-C5BCBF03FBCA}" destId="{94D64594-19E3-4077-B66C-15C64B6CED29}" srcOrd="2" destOrd="0" parTransId="{FC97D03B-C835-4CE6-93A2-EA85B895D27E}" sibTransId="{7FED4D4E-71B5-4B02-8455-334A1409A64C}"/>
    <dgm:cxn modelId="{16EC2336-25C8-4794-A730-5B8472983DA0}" type="presOf" srcId="{94D64594-19E3-4077-B66C-15C64B6CED29}" destId="{62178184-94ED-4689-B74D-DAD5CDF1B255}" srcOrd="0" destOrd="0" presId="urn:microsoft.com/office/officeart/2005/8/layout/list1"/>
    <dgm:cxn modelId="{A7BEE237-2F0D-48B7-9530-684E09164CB4}" srcId="{4BC71584-B0A0-46F1-847C-C1B85D86BA15}" destId="{4C085DF3-38EF-4C76-AB56-50D37D9D8767}" srcOrd="0" destOrd="0" parTransId="{D1BAB608-70B0-48D7-BBF1-A2DC73A2DC65}" sibTransId="{508A00C6-DF1F-45B6-BC0B-D88DE0E321C5}"/>
    <dgm:cxn modelId="{3BB27439-FCA1-4C30-B073-97A43A7391E4}" type="presOf" srcId="{4BC71584-B0A0-46F1-847C-C1B85D86BA15}" destId="{FE6DF050-A005-4B99-B084-1D77F29D7ECF}" srcOrd="0" destOrd="0" presId="urn:microsoft.com/office/officeart/2005/8/layout/list1"/>
    <dgm:cxn modelId="{B9A1103A-7915-42B5-BB71-A96EF25C433F}" type="presOf" srcId="{94D64594-19E3-4077-B66C-15C64B6CED29}" destId="{7E0F5994-4B0C-43F3-BFBF-67B0B046C2EF}" srcOrd="1" destOrd="0" presId="urn:microsoft.com/office/officeart/2005/8/layout/list1"/>
    <dgm:cxn modelId="{6C1F633A-0886-4827-9C61-A7AD9E83D138}" type="presOf" srcId="{4BC71584-B0A0-46F1-847C-C1B85D86BA15}" destId="{CA82D9D9-26B1-4D10-889E-0E92B72C579A}" srcOrd="1" destOrd="0" presId="urn:microsoft.com/office/officeart/2005/8/layout/list1"/>
    <dgm:cxn modelId="{50847664-A8ED-4B34-9705-6DB0BB987C97}" type="presOf" srcId="{BE22BABE-55AE-449E-B57C-5EC0DC6C43F6}" destId="{F4EF73F1-8507-4AEA-8511-324D04142DDF}" srcOrd="1" destOrd="0" presId="urn:microsoft.com/office/officeart/2005/8/layout/list1"/>
    <dgm:cxn modelId="{B1D3C86A-8F0B-48B6-980B-17151ACB57F6}" srcId="{4BC71584-B0A0-46F1-847C-C1B85D86BA15}" destId="{2CEAEA46-3716-4C25-B2A0-93C76508BC70}" srcOrd="2" destOrd="0" parTransId="{3B6B79A1-530C-4617-AF60-E68AC1C42EA2}" sibTransId="{CD308547-A75D-414E-B9C0-73D30BF532F5}"/>
    <dgm:cxn modelId="{59A5ED4E-4C82-4B16-A7BB-4285516A5F78}" type="presOf" srcId="{6AE68461-6402-4EED-8AE5-C5BCBF03FBCA}" destId="{753AB4EA-E1AA-4E27-ABF5-B3018CF9F437}" srcOrd="0" destOrd="0" presId="urn:microsoft.com/office/officeart/2005/8/layout/list1"/>
    <dgm:cxn modelId="{81FB2271-A16C-4F7F-A65B-4E5DB3187C77}" type="presOf" srcId="{B6BE1901-ED96-425A-9085-CF900A28EE0E}" destId="{C0473A9B-4BAE-4E16-AA08-AC3979CD8377}" srcOrd="0" destOrd="3" presId="urn:microsoft.com/office/officeart/2005/8/layout/list1"/>
    <dgm:cxn modelId="{F09E7276-ED93-4F49-B6A3-EB4B50E3CB8D}" srcId="{6AE68461-6402-4EED-8AE5-C5BCBF03FBCA}" destId="{4BC71584-B0A0-46F1-847C-C1B85D86BA15}" srcOrd="3" destOrd="0" parTransId="{DA4FCC47-0361-442F-9757-13465E8464F5}" sibTransId="{F572DA8E-1E89-4F68-AB6C-55EA548B66F5}"/>
    <dgm:cxn modelId="{69A01D57-A3BE-4DA3-A8BA-462C4996288C}" srcId="{4BC71584-B0A0-46F1-847C-C1B85D86BA15}" destId="{B6BE1901-ED96-425A-9085-CF900A28EE0E}" srcOrd="3" destOrd="0" parTransId="{C9146141-5E72-45B7-8702-9E987001BAB5}" sibTransId="{880CE659-B6B0-4E92-A292-7CC8A8442C7A}"/>
    <dgm:cxn modelId="{D3597A9C-A6A5-469F-B6CB-FDADF68CAABA}" type="presOf" srcId="{DDCA7828-0B99-4BEF-8821-1C9230408ED1}" destId="{C0473A9B-4BAE-4E16-AA08-AC3979CD8377}" srcOrd="0" destOrd="1" presId="urn:microsoft.com/office/officeart/2005/8/layout/list1"/>
    <dgm:cxn modelId="{9F85C1A8-C0B5-4B3D-9807-8CF4F5E99728}" srcId="{4BC71584-B0A0-46F1-847C-C1B85D86BA15}" destId="{DDCA7828-0B99-4BEF-8821-1C9230408ED1}" srcOrd="1" destOrd="0" parTransId="{4917FF3C-862A-4D5D-AE60-7C379A69B9D3}" sibTransId="{731D6ABA-D30C-4F5C-B613-43FF49D3A8A6}"/>
    <dgm:cxn modelId="{842063B3-4732-48DE-9D10-4599ABC107C8}" type="presOf" srcId="{2CEAEA46-3716-4C25-B2A0-93C76508BC70}" destId="{C0473A9B-4BAE-4E16-AA08-AC3979CD8377}" srcOrd="0" destOrd="2" presId="urn:microsoft.com/office/officeart/2005/8/layout/list1"/>
    <dgm:cxn modelId="{4B2FCECD-33BB-4B07-8229-3194FEFC6D41}" type="presOf" srcId="{BE22BABE-55AE-449E-B57C-5EC0DC6C43F6}" destId="{B26C47D4-A2AD-4A5F-8CFD-CFB1EC12541B}" srcOrd="0" destOrd="0" presId="urn:microsoft.com/office/officeart/2005/8/layout/list1"/>
    <dgm:cxn modelId="{D7C9B9CE-3533-4CB3-8428-0D677C1E1FC6}" type="presOf" srcId="{3F2E6628-57F9-40C8-B9DF-773E3AA5BDE0}" destId="{551A1090-4A6F-48CA-B273-F989DEB799B0}" srcOrd="1" destOrd="0" presId="urn:microsoft.com/office/officeart/2005/8/layout/list1"/>
    <dgm:cxn modelId="{B326FCE9-2A46-418B-91EF-0B2FEF0FA674}" type="presOf" srcId="{4C085DF3-38EF-4C76-AB56-50D37D9D8767}" destId="{C0473A9B-4BAE-4E16-AA08-AC3979CD8377}" srcOrd="0" destOrd="0" presId="urn:microsoft.com/office/officeart/2005/8/layout/list1"/>
    <dgm:cxn modelId="{F23099EE-083E-485E-B809-617A6FEEDCC2}" type="presOf" srcId="{76DB22A5-1DBA-4FD6-898E-E52AC83E4D14}" destId="{C0473A9B-4BAE-4E16-AA08-AC3979CD8377}" srcOrd="0" destOrd="4" presId="urn:microsoft.com/office/officeart/2005/8/layout/list1"/>
    <dgm:cxn modelId="{32C70BFC-D40B-44A3-943B-2230F5FF74ED}" srcId="{4BC71584-B0A0-46F1-847C-C1B85D86BA15}" destId="{76DB22A5-1DBA-4FD6-898E-E52AC83E4D14}" srcOrd="4" destOrd="0" parTransId="{373F1FA0-08D5-4A65-BDFE-2CFD4E418CFC}" sibTransId="{833C9C05-D8DF-4A53-B001-1CBBE3AE6006}"/>
    <dgm:cxn modelId="{BC072179-CED2-4B70-ABF4-AC546F143703}" type="presParOf" srcId="{753AB4EA-E1AA-4E27-ABF5-B3018CF9F437}" destId="{CE39BD84-8BEB-4558-818B-5EF5DE351583}" srcOrd="0" destOrd="0" presId="urn:microsoft.com/office/officeart/2005/8/layout/list1"/>
    <dgm:cxn modelId="{A97DE9DF-C2A9-4589-AA7B-96EA1D9410F3}" type="presParOf" srcId="{CE39BD84-8BEB-4558-818B-5EF5DE351583}" destId="{CDB07CCE-9CC2-4546-8201-5E35A81AA2D4}" srcOrd="0" destOrd="0" presId="urn:microsoft.com/office/officeart/2005/8/layout/list1"/>
    <dgm:cxn modelId="{41659F93-9F85-42CF-B280-EEA9B848D812}" type="presParOf" srcId="{CE39BD84-8BEB-4558-818B-5EF5DE351583}" destId="{551A1090-4A6F-48CA-B273-F989DEB799B0}" srcOrd="1" destOrd="0" presId="urn:microsoft.com/office/officeart/2005/8/layout/list1"/>
    <dgm:cxn modelId="{A4199094-22C9-4C13-94DA-1D8723D356DF}" type="presParOf" srcId="{753AB4EA-E1AA-4E27-ABF5-B3018CF9F437}" destId="{B44B1E28-A840-4140-88A1-416F2EA3CD5C}" srcOrd="1" destOrd="0" presId="urn:microsoft.com/office/officeart/2005/8/layout/list1"/>
    <dgm:cxn modelId="{9B438E83-4905-489A-AF2D-28899908FEF9}" type="presParOf" srcId="{753AB4EA-E1AA-4E27-ABF5-B3018CF9F437}" destId="{BE80BC44-B0D5-47A8-9D73-37AEA8DB9828}" srcOrd="2" destOrd="0" presId="urn:microsoft.com/office/officeart/2005/8/layout/list1"/>
    <dgm:cxn modelId="{D3FD7E85-1D72-4ED7-BC15-2D4CCCB1E39A}" type="presParOf" srcId="{753AB4EA-E1AA-4E27-ABF5-B3018CF9F437}" destId="{5CBA6C6F-5F42-44FE-8F99-E5062057C959}" srcOrd="3" destOrd="0" presId="urn:microsoft.com/office/officeart/2005/8/layout/list1"/>
    <dgm:cxn modelId="{BFF0541E-D7D3-4486-AE5D-724762259DA3}" type="presParOf" srcId="{753AB4EA-E1AA-4E27-ABF5-B3018CF9F437}" destId="{9BD7820D-BA6F-4401-811F-31A24F3560B2}" srcOrd="4" destOrd="0" presId="urn:microsoft.com/office/officeart/2005/8/layout/list1"/>
    <dgm:cxn modelId="{6ACB446F-117A-449F-81F2-1EE2934D111C}" type="presParOf" srcId="{9BD7820D-BA6F-4401-811F-31A24F3560B2}" destId="{B26C47D4-A2AD-4A5F-8CFD-CFB1EC12541B}" srcOrd="0" destOrd="0" presId="urn:microsoft.com/office/officeart/2005/8/layout/list1"/>
    <dgm:cxn modelId="{C2BDED98-D330-4DC6-BBD3-BC3A30576CF4}" type="presParOf" srcId="{9BD7820D-BA6F-4401-811F-31A24F3560B2}" destId="{F4EF73F1-8507-4AEA-8511-324D04142DDF}" srcOrd="1" destOrd="0" presId="urn:microsoft.com/office/officeart/2005/8/layout/list1"/>
    <dgm:cxn modelId="{BC88B4F0-6E0D-47AD-AFB3-CA5626AE6F60}" type="presParOf" srcId="{753AB4EA-E1AA-4E27-ABF5-B3018CF9F437}" destId="{C31960CE-0577-4698-885E-81A680F61DBB}" srcOrd="5" destOrd="0" presId="urn:microsoft.com/office/officeart/2005/8/layout/list1"/>
    <dgm:cxn modelId="{EA232112-E032-4CAB-8696-47FB2C6CA760}" type="presParOf" srcId="{753AB4EA-E1AA-4E27-ABF5-B3018CF9F437}" destId="{C8792A8E-D832-4578-B18A-A1D29B4AD336}" srcOrd="6" destOrd="0" presId="urn:microsoft.com/office/officeart/2005/8/layout/list1"/>
    <dgm:cxn modelId="{320CC2C3-F9E8-458F-8E7B-483A50590C88}" type="presParOf" srcId="{753AB4EA-E1AA-4E27-ABF5-B3018CF9F437}" destId="{9ADB0661-C543-4021-BEDE-DED9EDC61F86}" srcOrd="7" destOrd="0" presId="urn:microsoft.com/office/officeart/2005/8/layout/list1"/>
    <dgm:cxn modelId="{FDF4A2AE-0B33-43BD-A2DB-41F0A0310AB1}" type="presParOf" srcId="{753AB4EA-E1AA-4E27-ABF5-B3018CF9F437}" destId="{51213D65-3C4B-4AC9-B453-C70E69962D20}" srcOrd="8" destOrd="0" presId="urn:microsoft.com/office/officeart/2005/8/layout/list1"/>
    <dgm:cxn modelId="{E8756A58-9A2A-4905-9EA0-39DDA9A387C2}" type="presParOf" srcId="{51213D65-3C4B-4AC9-B453-C70E69962D20}" destId="{62178184-94ED-4689-B74D-DAD5CDF1B255}" srcOrd="0" destOrd="0" presId="urn:microsoft.com/office/officeart/2005/8/layout/list1"/>
    <dgm:cxn modelId="{3FEA8998-BD9D-4355-923F-02644C7FCBF6}" type="presParOf" srcId="{51213D65-3C4B-4AC9-B453-C70E69962D20}" destId="{7E0F5994-4B0C-43F3-BFBF-67B0B046C2EF}" srcOrd="1" destOrd="0" presId="urn:microsoft.com/office/officeart/2005/8/layout/list1"/>
    <dgm:cxn modelId="{E16978E4-C131-4845-A4A7-C5ECBB8B3816}" type="presParOf" srcId="{753AB4EA-E1AA-4E27-ABF5-B3018CF9F437}" destId="{B96A787C-9783-49C4-83D4-DD2ED5E7D9B7}" srcOrd="9" destOrd="0" presId="urn:microsoft.com/office/officeart/2005/8/layout/list1"/>
    <dgm:cxn modelId="{E434FB9D-52F0-4EA0-BE68-918A1330538C}" type="presParOf" srcId="{753AB4EA-E1AA-4E27-ABF5-B3018CF9F437}" destId="{2FCE0F0D-37B7-41FD-A728-B461F2E13EAC}" srcOrd="10" destOrd="0" presId="urn:microsoft.com/office/officeart/2005/8/layout/list1"/>
    <dgm:cxn modelId="{05FF1630-ABD5-4024-9B0B-3FD8B526C1D0}" type="presParOf" srcId="{753AB4EA-E1AA-4E27-ABF5-B3018CF9F437}" destId="{1824F70A-4447-4ADA-90DF-6CC523D8DF92}" srcOrd="11" destOrd="0" presId="urn:microsoft.com/office/officeart/2005/8/layout/list1"/>
    <dgm:cxn modelId="{5E759D64-3BF3-4686-B904-ED0695B11935}" type="presParOf" srcId="{753AB4EA-E1AA-4E27-ABF5-B3018CF9F437}" destId="{F5BCE66E-0F43-4461-B543-A8406A5A9183}" srcOrd="12" destOrd="0" presId="urn:microsoft.com/office/officeart/2005/8/layout/list1"/>
    <dgm:cxn modelId="{2DDB1EB3-934E-4BAF-91A8-1636B67E24AE}" type="presParOf" srcId="{F5BCE66E-0F43-4461-B543-A8406A5A9183}" destId="{FE6DF050-A005-4B99-B084-1D77F29D7ECF}" srcOrd="0" destOrd="0" presId="urn:microsoft.com/office/officeart/2005/8/layout/list1"/>
    <dgm:cxn modelId="{A060005E-60B4-4C95-A927-75BE89F129D8}" type="presParOf" srcId="{F5BCE66E-0F43-4461-B543-A8406A5A9183}" destId="{CA82D9D9-26B1-4D10-889E-0E92B72C579A}" srcOrd="1" destOrd="0" presId="urn:microsoft.com/office/officeart/2005/8/layout/list1"/>
    <dgm:cxn modelId="{4C1B1D53-C9D1-44AC-B645-D820098F4334}" type="presParOf" srcId="{753AB4EA-E1AA-4E27-ABF5-B3018CF9F437}" destId="{7F766077-176A-4420-9ED8-36360369BE43}" srcOrd="13" destOrd="0" presId="urn:microsoft.com/office/officeart/2005/8/layout/list1"/>
    <dgm:cxn modelId="{1F3E7C7A-6B89-4BAD-B254-C9AAA8E3A10D}" type="presParOf" srcId="{753AB4EA-E1AA-4E27-ABF5-B3018CF9F437}" destId="{C0473A9B-4BAE-4E16-AA08-AC3979CD837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6697397-5F32-4009-AA77-16219DB0E4E9}" type="doc">
      <dgm:prSet loTypeId="urn:microsoft.com/office/officeart/2018/2/layout/IconCircleList" loCatId="icon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E902343-03B9-4475-AE90-254D0B3B10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Transfer Control Protocol / Internet Protocol (TCP/IP)</a:t>
          </a:r>
        </a:p>
      </dgm:t>
    </dgm:pt>
    <dgm:pt modelId="{D36BFC8F-578E-4AA2-81FD-AC28B4D1F065}" type="parTrans" cxnId="{407B6C01-5869-4641-A3AC-CD6826AD9571}">
      <dgm:prSet/>
      <dgm:spPr/>
      <dgm:t>
        <a:bodyPr/>
        <a:lstStyle/>
        <a:p>
          <a:endParaRPr lang="en-US"/>
        </a:p>
      </dgm:t>
    </dgm:pt>
    <dgm:pt modelId="{95987EE2-76FA-4B51-8A52-94DC7B27FEFD}" type="sibTrans" cxnId="{407B6C01-5869-4641-A3AC-CD6826AD95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CFF3EE-0E70-4F8C-BA67-395DCA2EC3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Hyper-Text Transfer Protocol (HTTP)</a:t>
          </a:r>
        </a:p>
      </dgm:t>
    </dgm:pt>
    <dgm:pt modelId="{9A2317F3-5F57-45E3-8F29-0145A0BBDCD2}" type="parTrans" cxnId="{0933F393-3F52-435C-B94C-3DCF2DF2382C}">
      <dgm:prSet/>
      <dgm:spPr/>
      <dgm:t>
        <a:bodyPr/>
        <a:lstStyle/>
        <a:p>
          <a:endParaRPr lang="en-US"/>
        </a:p>
      </dgm:t>
    </dgm:pt>
    <dgm:pt modelId="{B5043051-186D-4BFE-9D4A-C06C397BF912}" type="sibTrans" cxnId="{0933F393-3F52-435C-B94C-3DCF2DF238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6D9BFB-392A-4B83-BBDD-9623D066983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Simple Mail Transfer Protocol (SMTP)</a:t>
          </a:r>
          <a:endParaRPr lang="en-US"/>
        </a:p>
      </dgm:t>
    </dgm:pt>
    <dgm:pt modelId="{5335F9BA-BFA3-417F-8FA8-98AA7142A3E3}" type="parTrans" cxnId="{736AE8AF-61C1-487C-809A-EF3AF5C018A1}">
      <dgm:prSet/>
      <dgm:spPr/>
      <dgm:t>
        <a:bodyPr/>
        <a:lstStyle/>
        <a:p>
          <a:endParaRPr lang="en-US"/>
        </a:p>
      </dgm:t>
    </dgm:pt>
    <dgm:pt modelId="{188CE51A-AC18-43B0-8A93-7E08077B5A4D}" type="sibTrans" cxnId="{736AE8AF-61C1-487C-809A-EF3AF5C018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4318F0-1E81-4306-A263-21902F5667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Point –to-Point Protocol (PPP)</a:t>
          </a:r>
        </a:p>
      </dgm:t>
    </dgm:pt>
    <dgm:pt modelId="{622134E6-9C89-4C4F-99FA-B664848EE113}" type="parTrans" cxnId="{A19B464B-9FBB-4140-9F1E-A96DF909826D}">
      <dgm:prSet/>
      <dgm:spPr/>
      <dgm:t>
        <a:bodyPr/>
        <a:lstStyle/>
        <a:p>
          <a:endParaRPr lang="en-US"/>
        </a:p>
      </dgm:t>
    </dgm:pt>
    <dgm:pt modelId="{9FC39919-9397-4013-9A6A-077C608B2D41}" type="sibTrans" cxnId="{A19B464B-9FBB-4140-9F1E-A96DF909826D}">
      <dgm:prSet/>
      <dgm:spPr/>
      <dgm:t>
        <a:bodyPr/>
        <a:lstStyle/>
        <a:p>
          <a:endParaRPr lang="en-US"/>
        </a:p>
      </dgm:t>
    </dgm:pt>
    <dgm:pt modelId="{80A3361F-CC5D-48B5-9555-913020E4FCC0}" type="pres">
      <dgm:prSet presAssocID="{16697397-5F32-4009-AA77-16219DB0E4E9}" presName="root" presStyleCnt="0">
        <dgm:presLayoutVars>
          <dgm:dir/>
          <dgm:resizeHandles val="exact"/>
        </dgm:presLayoutVars>
      </dgm:prSet>
      <dgm:spPr/>
    </dgm:pt>
    <dgm:pt modelId="{89A65526-EEF0-4210-AC74-211F77A62972}" type="pres">
      <dgm:prSet presAssocID="{16697397-5F32-4009-AA77-16219DB0E4E9}" presName="container" presStyleCnt="0">
        <dgm:presLayoutVars>
          <dgm:dir/>
          <dgm:resizeHandles val="exact"/>
        </dgm:presLayoutVars>
      </dgm:prSet>
      <dgm:spPr/>
    </dgm:pt>
    <dgm:pt modelId="{140170B5-4772-4939-AFA8-C32D0739A637}" type="pres">
      <dgm:prSet presAssocID="{5E902343-03B9-4475-AE90-254D0B3B10C7}" presName="compNode" presStyleCnt="0"/>
      <dgm:spPr/>
    </dgm:pt>
    <dgm:pt modelId="{5E75C257-2356-4D03-B75F-E1BB87782936}" type="pres">
      <dgm:prSet presAssocID="{5E902343-03B9-4475-AE90-254D0B3B10C7}" presName="iconBgRect" presStyleLbl="bgShp" presStyleIdx="0" presStyleCnt="4"/>
      <dgm:spPr/>
    </dgm:pt>
    <dgm:pt modelId="{C7EDDD2C-7BAB-4F63-A660-EDC8D7A1954B}" type="pres">
      <dgm:prSet presAssocID="{5E902343-03B9-4475-AE90-254D0B3B10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A9B23A5-DC19-4B92-8099-AA9DCAC5696D}" type="pres">
      <dgm:prSet presAssocID="{5E902343-03B9-4475-AE90-254D0B3B10C7}" presName="spaceRect" presStyleCnt="0"/>
      <dgm:spPr/>
    </dgm:pt>
    <dgm:pt modelId="{A9AB0BEE-2CF9-4B4F-9AB7-DFB7433720F8}" type="pres">
      <dgm:prSet presAssocID="{5E902343-03B9-4475-AE90-254D0B3B10C7}" presName="textRect" presStyleLbl="revTx" presStyleIdx="0" presStyleCnt="4">
        <dgm:presLayoutVars>
          <dgm:chMax val="1"/>
          <dgm:chPref val="1"/>
        </dgm:presLayoutVars>
      </dgm:prSet>
      <dgm:spPr/>
    </dgm:pt>
    <dgm:pt modelId="{D7F64CA2-17DD-418E-8E50-549A102BF959}" type="pres">
      <dgm:prSet presAssocID="{95987EE2-76FA-4B51-8A52-94DC7B27FEFD}" presName="sibTrans" presStyleLbl="sibTrans2D1" presStyleIdx="0" presStyleCnt="0"/>
      <dgm:spPr/>
    </dgm:pt>
    <dgm:pt modelId="{25A8EEB6-05E0-4F23-86C5-6483928F9E67}" type="pres">
      <dgm:prSet presAssocID="{6DCFF3EE-0E70-4F8C-BA67-395DCA2EC3F3}" presName="compNode" presStyleCnt="0"/>
      <dgm:spPr/>
    </dgm:pt>
    <dgm:pt modelId="{CE4D8CCB-0A70-4394-A5DC-1FD53DFBC746}" type="pres">
      <dgm:prSet presAssocID="{6DCFF3EE-0E70-4F8C-BA67-395DCA2EC3F3}" presName="iconBgRect" presStyleLbl="bgShp" presStyleIdx="1" presStyleCnt="4"/>
      <dgm:spPr/>
    </dgm:pt>
    <dgm:pt modelId="{DE9D48EE-8329-4074-8DEF-B4B882471D02}" type="pres">
      <dgm:prSet presAssocID="{6DCFF3EE-0E70-4F8C-BA67-395DCA2EC3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63E7C67-71E4-4791-ABCF-7467E9930FC4}" type="pres">
      <dgm:prSet presAssocID="{6DCFF3EE-0E70-4F8C-BA67-395DCA2EC3F3}" presName="spaceRect" presStyleCnt="0"/>
      <dgm:spPr/>
    </dgm:pt>
    <dgm:pt modelId="{231BA487-FAD6-4A4E-95DF-486E1C8BDE0F}" type="pres">
      <dgm:prSet presAssocID="{6DCFF3EE-0E70-4F8C-BA67-395DCA2EC3F3}" presName="textRect" presStyleLbl="revTx" presStyleIdx="1" presStyleCnt="4">
        <dgm:presLayoutVars>
          <dgm:chMax val="1"/>
          <dgm:chPref val="1"/>
        </dgm:presLayoutVars>
      </dgm:prSet>
      <dgm:spPr/>
    </dgm:pt>
    <dgm:pt modelId="{7D01775A-D92D-4F0A-9C18-D42E51BA9498}" type="pres">
      <dgm:prSet presAssocID="{B5043051-186D-4BFE-9D4A-C06C397BF912}" presName="sibTrans" presStyleLbl="sibTrans2D1" presStyleIdx="0" presStyleCnt="0"/>
      <dgm:spPr/>
    </dgm:pt>
    <dgm:pt modelId="{67DD2559-BB32-4A44-A1F5-9F4108322376}" type="pres">
      <dgm:prSet presAssocID="{A36D9BFB-392A-4B83-BBDD-9623D066983A}" presName="compNode" presStyleCnt="0"/>
      <dgm:spPr/>
    </dgm:pt>
    <dgm:pt modelId="{3E505FEB-3AE5-4855-B8F5-80889AF369B7}" type="pres">
      <dgm:prSet presAssocID="{A36D9BFB-392A-4B83-BBDD-9623D066983A}" presName="iconBgRect" presStyleLbl="bgShp" presStyleIdx="2" presStyleCnt="4"/>
      <dgm:spPr/>
    </dgm:pt>
    <dgm:pt modelId="{C367DF92-7C89-47A4-BA93-1810831337B2}" type="pres">
      <dgm:prSet presAssocID="{A36D9BFB-392A-4B83-BBDD-9623D066983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5C67AF44-D73F-4E75-BAFD-6B892501E6C0}" type="pres">
      <dgm:prSet presAssocID="{A36D9BFB-392A-4B83-BBDD-9623D066983A}" presName="spaceRect" presStyleCnt="0"/>
      <dgm:spPr/>
    </dgm:pt>
    <dgm:pt modelId="{8E793137-3111-4595-901B-4ADFE31D97AA}" type="pres">
      <dgm:prSet presAssocID="{A36D9BFB-392A-4B83-BBDD-9623D066983A}" presName="textRect" presStyleLbl="revTx" presStyleIdx="2" presStyleCnt="4">
        <dgm:presLayoutVars>
          <dgm:chMax val="1"/>
          <dgm:chPref val="1"/>
        </dgm:presLayoutVars>
      </dgm:prSet>
      <dgm:spPr/>
    </dgm:pt>
    <dgm:pt modelId="{B4545D70-C5E5-4238-A7E9-610489EC215C}" type="pres">
      <dgm:prSet presAssocID="{188CE51A-AC18-43B0-8A93-7E08077B5A4D}" presName="sibTrans" presStyleLbl="sibTrans2D1" presStyleIdx="0" presStyleCnt="0"/>
      <dgm:spPr/>
    </dgm:pt>
    <dgm:pt modelId="{156C50C5-1203-4CDF-93D0-595EDC125921}" type="pres">
      <dgm:prSet presAssocID="{E94318F0-1E81-4306-A263-21902F5667B5}" presName="compNode" presStyleCnt="0"/>
      <dgm:spPr/>
    </dgm:pt>
    <dgm:pt modelId="{F105AAE4-9DD9-47C6-B3C8-E517B80E6383}" type="pres">
      <dgm:prSet presAssocID="{E94318F0-1E81-4306-A263-21902F5667B5}" presName="iconBgRect" presStyleLbl="bgShp" presStyleIdx="3" presStyleCnt="4"/>
      <dgm:spPr/>
    </dgm:pt>
    <dgm:pt modelId="{29AB272A-13FF-43C2-ADE1-248B93B4686F}" type="pres">
      <dgm:prSet presAssocID="{E94318F0-1E81-4306-A263-21902F5667B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46B49CC-6830-41EC-B02F-D5C7CD921928}" type="pres">
      <dgm:prSet presAssocID="{E94318F0-1E81-4306-A263-21902F5667B5}" presName="spaceRect" presStyleCnt="0"/>
      <dgm:spPr/>
    </dgm:pt>
    <dgm:pt modelId="{B3D23C56-5E06-4C8E-9A5D-20A0F95AA153}" type="pres">
      <dgm:prSet presAssocID="{E94318F0-1E81-4306-A263-21902F5667B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7B6C01-5869-4641-A3AC-CD6826AD9571}" srcId="{16697397-5F32-4009-AA77-16219DB0E4E9}" destId="{5E902343-03B9-4475-AE90-254D0B3B10C7}" srcOrd="0" destOrd="0" parTransId="{D36BFC8F-578E-4AA2-81FD-AC28B4D1F065}" sibTransId="{95987EE2-76FA-4B51-8A52-94DC7B27FEFD}"/>
    <dgm:cxn modelId="{B4D0CF08-8142-45C2-A53E-B11A3CAC427C}" type="presOf" srcId="{95987EE2-76FA-4B51-8A52-94DC7B27FEFD}" destId="{D7F64CA2-17DD-418E-8E50-549A102BF959}" srcOrd="0" destOrd="0" presId="urn:microsoft.com/office/officeart/2018/2/layout/IconCircleList"/>
    <dgm:cxn modelId="{9DA0153F-67CA-4329-916B-C81E3F187959}" type="presOf" srcId="{B5043051-186D-4BFE-9D4A-C06C397BF912}" destId="{7D01775A-D92D-4F0A-9C18-D42E51BA9498}" srcOrd="0" destOrd="0" presId="urn:microsoft.com/office/officeart/2018/2/layout/IconCircleList"/>
    <dgm:cxn modelId="{A19B464B-9FBB-4140-9F1E-A96DF909826D}" srcId="{16697397-5F32-4009-AA77-16219DB0E4E9}" destId="{E94318F0-1E81-4306-A263-21902F5667B5}" srcOrd="3" destOrd="0" parTransId="{622134E6-9C89-4C4F-99FA-B664848EE113}" sibTransId="{9FC39919-9397-4013-9A6A-077C608B2D41}"/>
    <dgm:cxn modelId="{64DFEA72-689F-4828-BC3F-A1606CD5B42C}" type="presOf" srcId="{5E902343-03B9-4475-AE90-254D0B3B10C7}" destId="{A9AB0BEE-2CF9-4B4F-9AB7-DFB7433720F8}" srcOrd="0" destOrd="0" presId="urn:microsoft.com/office/officeart/2018/2/layout/IconCircleList"/>
    <dgm:cxn modelId="{0933F393-3F52-435C-B94C-3DCF2DF2382C}" srcId="{16697397-5F32-4009-AA77-16219DB0E4E9}" destId="{6DCFF3EE-0E70-4F8C-BA67-395DCA2EC3F3}" srcOrd="1" destOrd="0" parTransId="{9A2317F3-5F57-45E3-8F29-0145A0BBDCD2}" sibTransId="{B5043051-186D-4BFE-9D4A-C06C397BF912}"/>
    <dgm:cxn modelId="{ED6EB497-35A8-4210-9DD0-3BF6E221A586}" type="presOf" srcId="{188CE51A-AC18-43B0-8A93-7E08077B5A4D}" destId="{B4545D70-C5E5-4238-A7E9-610489EC215C}" srcOrd="0" destOrd="0" presId="urn:microsoft.com/office/officeart/2018/2/layout/IconCircleList"/>
    <dgm:cxn modelId="{736AE8AF-61C1-487C-809A-EF3AF5C018A1}" srcId="{16697397-5F32-4009-AA77-16219DB0E4E9}" destId="{A36D9BFB-392A-4B83-BBDD-9623D066983A}" srcOrd="2" destOrd="0" parTransId="{5335F9BA-BFA3-417F-8FA8-98AA7142A3E3}" sibTransId="{188CE51A-AC18-43B0-8A93-7E08077B5A4D}"/>
    <dgm:cxn modelId="{2B5E97B1-26CF-4C91-9C59-EF13B6546A00}" type="presOf" srcId="{6DCFF3EE-0E70-4F8C-BA67-395DCA2EC3F3}" destId="{231BA487-FAD6-4A4E-95DF-486E1C8BDE0F}" srcOrd="0" destOrd="0" presId="urn:microsoft.com/office/officeart/2018/2/layout/IconCircleList"/>
    <dgm:cxn modelId="{910A9DE4-222E-48E4-A1F5-9AEFA8D892AD}" type="presOf" srcId="{E94318F0-1E81-4306-A263-21902F5667B5}" destId="{B3D23C56-5E06-4C8E-9A5D-20A0F95AA153}" srcOrd="0" destOrd="0" presId="urn:microsoft.com/office/officeart/2018/2/layout/IconCircleList"/>
    <dgm:cxn modelId="{19F882EC-CA72-4B6D-9FC5-31A98758BABF}" type="presOf" srcId="{A36D9BFB-392A-4B83-BBDD-9623D066983A}" destId="{8E793137-3111-4595-901B-4ADFE31D97AA}" srcOrd="0" destOrd="0" presId="urn:microsoft.com/office/officeart/2018/2/layout/IconCircleList"/>
    <dgm:cxn modelId="{3172AAF1-D582-473C-A1D4-6651C191DB4B}" type="presOf" srcId="{16697397-5F32-4009-AA77-16219DB0E4E9}" destId="{80A3361F-CC5D-48B5-9555-913020E4FCC0}" srcOrd="0" destOrd="0" presId="urn:microsoft.com/office/officeart/2018/2/layout/IconCircleList"/>
    <dgm:cxn modelId="{B9ECF957-5527-41D4-B2A8-F7AE1C081C7D}" type="presParOf" srcId="{80A3361F-CC5D-48B5-9555-913020E4FCC0}" destId="{89A65526-EEF0-4210-AC74-211F77A62972}" srcOrd="0" destOrd="0" presId="urn:microsoft.com/office/officeart/2018/2/layout/IconCircleList"/>
    <dgm:cxn modelId="{B58503B5-FDE0-4CD7-900A-B01F7A97A64E}" type="presParOf" srcId="{89A65526-EEF0-4210-AC74-211F77A62972}" destId="{140170B5-4772-4939-AFA8-C32D0739A637}" srcOrd="0" destOrd="0" presId="urn:microsoft.com/office/officeart/2018/2/layout/IconCircleList"/>
    <dgm:cxn modelId="{56DC4017-4F70-4C47-9789-A065923EF711}" type="presParOf" srcId="{140170B5-4772-4939-AFA8-C32D0739A637}" destId="{5E75C257-2356-4D03-B75F-E1BB87782936}" srcOrd="0" destOrd="0" presId="urn:microsoft.com/office/officeart/2018/2/layout/IconCircleList"/>
    <dgm:cxn modelId="{5581C107-2BD1-441A-B404-1FE78B51F2B7}" type="presParOf" srcId="{140170B5-4772-4939-AFA8-C32D0739A637}" destId="{C7EDDD2C-7BAB-4F63-A660-EDC8D7A1954B}" srcOrd="1" destOrd="0" presId="urn:microsoft.com/office/officeart/2018/2/layout/IconCircleList"/>
    <dgm:cxn modelId="{518EA58C-936C-4C88-9396-E9419CA5372D}" type="presParOf" srcId="{140170B5-4772-4939-AFA8-C32D0739A637}" destId="{7A9B23A5-DC19-4B92-8099-AA9DCAC5696D}" srcOrd="2" destOrd="0" presId="urn:microsoft.com/office/officeart/2018/2/layout/IconCircleList"/>
    <dgm:cxn modelId="{E100D271-0F89-4520-A3A6-641FFD6CFD1A}" type="presParOf" srcId="{140170B5-4772-4939-AFA8-C32D0739A637}" destId="{A9AB0BEE-2CF9-4B4F-9AB7-DFB7433720F8}" srcOrd="3" destOrd="0" presId="urn:microsoft.com/office/officeart/2018/2/layout/IconCircleList"/>
    <dgm:cxn modelId="{CDA06B81-A3FD-4CF8-96D9-1350FBB58B06}" type="presParOf" srcId="{89A65526-EEF0-4210-AC74-211F77A62972}" destId="{D7F64CA2-17DD-418E-8E50-549A102BF959}" srcOrd="1" destOrd="0" presId="urn:microsoft.com/office/officeart/2018/2/layout/IconCircleList"/>
    <dgm:cxn modelId="{8DE96FBF-2166-4EB3-A641-16BCCA82A671}" type="presParOf" srcId="{89A65526-EEF0-4210-AC74-211F77A62972}" destId="{25A8EEB6-05E0-4F23-86C5-6483928F9E67}" srcOrd="2" destOrd="0" presId="urn:microsoft.com/office/officeart/2018/2/layout/IconCircleList"/>
    <dgm:cxn modelId="{14EC557B-25CF-45CF-9054-6A9175524939}" type="presParOf" srcId="{25A8EEB6-05E0-4F23-86C5-6483928F9E67}" destId="{CE4D8CCB-0A70-4394-A5DC-1FD53DFBC746}" srcOrd="0" destOrd="0" presId="urn:microsoft.com/office/officeart/2018/2/layout/IconCircleList"/>
    <dgm:cxn modelId="{AE448F06-A416-4695-9D7A-7AE88FB56589}" type="presParOf" srcId="{25A8EEB6-05E0-4F23-86C5-6483928F9E67}" destId="{DE9D48EE-8329-4074-8DEF-B4B882471D02}" srcOrd="1" destOrd="0" presId="urn:microsoft.com/office/officeart/2018/2/layout/IconCircleList"/>
    <dgm:cxn modelId="{D228F576-F049-4A4E-85A8-3EB231EB98B5}" type="presParOf" srcId="{25A8EEB6-05E0-4F23-86C5-6483928F9E67}" destId="{663E7C67-71E4-4791-ABCF-7467E9930FC4}" srcOrd="2" destOrd="0" presId="urn:microsoft.com/office/officeart/2018/2/layout/IconCircleList"/>
    <dgm:cxn modelId="{C3AFAB1E-0BB1-4573-A06C-4A17723AA083}" type="presParOf" srcId="{25A8EEB6-05E0-4F23-86C5-6483928F9E67}" destId="{231BA487-FAD6-4A4E-95DF-486E1C8BDE0F}" srcOrd="3" destOrd="0" presId="urn:microsoft.com/office/officeart/2018/2/layout/IconCircleList"/>
    <dgm:cxn modelId="{DF83A33D-CB6B-453E-9695-6EFE41F585F4}" type="presParOf" srcId="{89A65526-EEF0-4210-AC74-211F77A62972}" destId="{7D01775A-D92D-4F0A-9C18-D42E51BA9498}" srcOrd="3" destOrd="0" presId="urn:microsoft.com/office/officeart/2018/2/layout/IconCircleList"/>
    <dgm:cxn modelId="{A015FB68-983C-45D5-B5FD-EC1A457C1D39}" type="presParOf" srcId="{89A65526-EEF0-4210-AC74-211F77A62972}" destId="{67DD2559-BB32-4A44-A1F5-9F4108322376}" srcOrd="4" destOrd="0" presId="urn:microsoft.com/office/officeart/2018/2/layout/IconCircleList"/>
    <dgm:cxn modelId="{0D051F2D-D511-4130-A1F2-5A2E032986E5}" type="presParOf" srcId="{67DD2559-BB32-4A44-A1F5-9F4108322376}" destId="{3E505FEB-3AE5-4855-B8F5-80889AF369B7}" srcOrd="0" destOrd="0" presId="urn:microsoft.com/office/officeart/2018/2/layout/IconCircleList"/>
    <dgm:cxn modelId="{910E69DF-79A6-487B-8E73-2E9CAC67FADA}" type="presParOf" srcId="{67DD2559-BB32-4A44-A1F5-9F4108322376}" destId="{C367DF92-7C89-47A4-BA93-1810831337B2}" srcOrd="1" destOrd="0" presId="urn:microsoft.com/office/officeart/2018/2/layout/IconCircleList"/>
    <dgm:cxn modelId="{991AEB2B-732C-4C4B-B01A-2F830C043AE9}" type="presParOf" srcId="{67DD2559-BB32-4A44-A1F5-9F4108322376}" destId="{5C67AF44-D73F-4E75-BAFD-6B892501E6C0}" srcOrd="2" destOrd="0" presId="urn:microsoft.com/office/officeart/2018/2/layout/IconCircleList"/>
    <dgm:cxn modelId="{F272BCCA-0254-4D56-83C4-F79D54DFC260}" type="presParOf" srcId="{67DD2559-BB32-4A44-A1F5-9F4108322376}" destId="{8E793137-3111-4595-901B-4ADFE31D97AA}" srcOrd="3" destOrd="0" presId="urn:microsoft.com/office/officeart/2018/2/layout/IconCircleList"/>
    <dgm:cxn modelId="{1EFBBEEF-66B1-4571-BAB2-499CBE67562A}" type="presParOf" srcId="{89A65526-EEF0-4210-AC74-211F77A62972}" destId="{B4545D70-C5E5-4238-A7E9-610489EC215C}" srcOrd="5" destOrd="0" presId="urn:microsoft.com/office/officeart/2018/2/layout/IconCircleList"/>
    <dgm:cxn modelId="{1871F1D9-DF5D-4595-B273-12430F389C00}" type="presParOf" srcId="{89A65526-EEF0-4210-AC74-211F77A62972}" destId="{156C50C5-1203-4CDF-93D0-595EDC125921}" srcOrd="6" destOrd="0" presId="urn:microsoft.com/office/officeart/2018/2/layout/IconCircleList"/>
    <dgm:cxn modelId="{C6609296-9E73-40B5-9669-243DD51D85AC}" type="presParOf" srcId="{156C50C5-1203-4CDF-93D0-595EDC125921}" destId="{F105AAE4-9DD9-47C6-B3C8-E517B80E6383}" srcOrd="0" destOrd="0" presId="urn:microsoft.com/office/officeart/2018/2/layout/IconCircleList"/>
    <dgm:cxn modelId="{4F485AFF-77E1-4355-A296-5EC78248549C}" type="presParOf" srcId="{156C50C5-1203-4CDF-93D0-595EDC125921}" destId="{29AB272A-13FF-43C2-ADE1-248B93B4686F}" srcOrd="1" destOrd="0" presId="urn:microsoft.com/office/officeart/2018/2/layout/IconCircleList"/>
    <dgm:cxn modelId="{87290CA4-7FDC-477A-9A05-6B7C53B7F898}" type="presParOf" srcId="{156C50C5-1203-4CDF-93D0-595EDC125921}" destId="{646B49CC-6830-41EC-B02F-D5C7CD921928}" srcOrd="2" destOrd="0" presId="urn:microsoft.com/office/officeart/2018/2/layout/IconCircleList"/>
    <dgm:cxn modelId="{47F721D6-BD7F-4365-891C-DDE0B4DAE28F}" type="presParOf" srcId="{156C50C5-1203-4CDF-93D0-595EDC125921}" destId="{B3D23C56-5E06-4C8E-9A5D-20A0F95AA15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BAEA2E4-290B-4281-9DC3-B4974146AD80}" type="doc">
      <dgm:prSet loTypeId="urn:microsoft.com/office/officeart/2018/2/layout/IconCircle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75E450-AADE-4BDA-9B92-E6960FBED1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Are used in various networking contexts and addressing purposes. </a:t>
          </a:r>
        </a:p>
      </dgm:t>
    </dgm:pt>
    <dgm:pt modelId="{72CF67E1-2327-46D0-A9A8-51CFC2DBFF44}" type="parTrans" cxnId="{389F3A9B-F455-4450-AB9E-7EFAA37D738E}">
      <dgm:prSet/>
      <dgm:spPr/>
      <dgm:t>
        <a:bodyPr/>
        <a:lstStyle/>
        <a:p>
          <a:endParaRPr lang="en-US" sz="1600"/>
        </a:p>
      </dgm:t>
    </dgm:pt>
    <dgm:pt modelId="{3177EEA0-12B1-4604-84F1-E7282E7A1F5A}" type="sibTrans" cxnId="{389F3A9B-F455-4450-AB9E-7EFAA37D738E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3F3AC2BA-D796-4ECB-A914-63CDF4BEC8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Represents an Internet Protocol (IP) resource, such as a personal computer used to access the Internet or a server hosting a web site. </a:t>
          </a:r>
        </a:p>
      </dgm:t>
    </dgm:pt>
    <dgm:pt modelId="{4ACDC238-B02A-4ABB-B8FA-5649C36B2E53}" type="parTrans" cxnId="{97CA0538-1434-4EBE-9796-D5E749CD7222}">
      <dgm:prSet/>
      <dgm:spPr/>
      <dgm:t>
        <a:bodyPr/>
        <a:lstStyle/>
        <a:p>
          <a:endParaRPr lang="en-US" sz="1600"/>
        </a:p>
      </dgm:t>
    </dgm:pt>
    <dgm:pt modelId="{2B92D112-C7B3-4988-8EC3-5D9A3CEF2920}" type="sibTrans" cxnId="{97CA0538-1434-4EBE-9796-D5E749CD7222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5C330B3E-374B-467B-A952-04EC630097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Provide an easily recognizable and memoizable names to the numerically addressed Internet resources. </a:t>
          </a:r>
        </a:p>
      </dgm:t>
    </dgm:pt>
    <dgm:pt modelId="{542697DE-8611-46F2-A0AB-050ED13B4315}" type="parTrans" cxnId="{323B3C02-B48C-49AF-B919-C7A340438848}">
      <dgm:prSet/>
      <dgm:spPr/>
      <dgm:t>
        <a:bodyPr/>
        <a:lstStyle/>
        <a:p>
          <a:endParaRPr lang="en-US" sz="1600"/>
        </a:p>
      </dgm:t>
    </dgm:pt>
    <dgm:pt modelId="{B1AE8722-0065-43F3-B044-FBD9A9CBBB9F}" type="sibTrans" cxnId="{323B3C02-B48C-49AF-B919-C7A340438848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B9C06081-5608-4996-BB48-6F5027F03B4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Is used by an organizational entity to identify its website.</a:t>
          </a:r>
        </a:p>
      </dgm:t>
    </dgm:pt>
    <dgm:pt modelId="{B4C629F5-D000-4C6C-A228-74CDE6BCAD84}" type="parTrans" cxnId="{D6F01F95-EF55-4A69-BE9C-64ABCF051339}">
      <dgm:prSet/>
      <dgm:spPr/>
      <dgm:t>
        <a:bodyPr/>
        <a:lstStyle/>
        <a:p>
          <a:endParaRPr lang="en-US" sz="1600"/>
        </a:p>
      </dgm:t>
    </dgm:pt>
    <dgm:pt modelId="{94F4C939-5B77-42A3-96BF-153304D2054E}" type="sibTrans" cxnId="{D6F01F95-EF55-4A69-BE9C-64ABCF051339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8D25A9A1-55CF-441A-877E-81F1C129DF5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Each Internet address is translated into a series of numbers called an IP address. </a:t>
          </a:r>
        </a:p>
      </dgm:t>
    </dgm:pt>
    <dgm:pt modelId="{059D683B-7388-48BE-BC80-8DA029981B49}" type="parTrans" cxnId="{269E9B14-0C85-467D-BDF1-DB7D8073B135}">
      <dgm:prSet/>
      <dgm:spPr/>
      <dgm:t>
        <a:bodyPr/>
        <a:lstStyle/>
        <a:p>
          <a:endParaRPr lang="en-US" sz="1600"/>
        </a:p>
      </dgm:t>
    </dgm:pt>
    <dgm:pt modelId="{59D0260E-EDB5-49A7-A0FA-C8FC17152E52}" type="sibTrans" cxnId="{269E9B14-0C85-467D-BDF1-DB7D8073B135}">
      <dgm:prSet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1F93B98E-510C-42C6-B6BE-64EEEB2ADB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Domain names are formed by the rules and procedures of the Domain Name System (DNS). </a:t>
          </a:r>
        </a:p>
      </dgm:t>
    </dgm:pt>
    <dgm:pt modelId="{ABEA5E18-4499-4EA3-8446-D0B7BB34C75A}" type="parTrans" cxnId="{5A6CCD0B-0C9C-4085-87E3-F11477585B8F}">
      <dgm:prSet/>
      <dgm:spPr/>
      <dgm:t>
        <a:bodyPr/>
        <a:lstStyle/>
        <a:p>
          <a:endParaRPr lang="en-US" sz="1600"/>
        </a:p>
      </dgm:t>
    </dgm:pt>
    <dgm:pt modelId="{59EE4018-4821-4EBC-8DBF-7336F6ED2D65}" type="sibTrans" cxnId="{5A6CCD0B-0C9C-4085-87E3-F11477585B8F}">
      <dgm:prSet/>
      <dgm:spPr/>
      <dgm:t>
        <a:bodyPr/>
        <a:lstStyle/>
        <a:p>
          <a:endParaRPr lang="en-US" sz="1600"/>
        </a:p>
      </dgm:t>
    </dgm:pt>
    <dgm:pt modelId="{EF668272-4088-4358-A991-92427A8BF7C1}" type="pres">
      <dgm:prSet presAssocID="{6BAEA2E4-290B-4281-9DC3-B4974146AD80}" presName="root" presStyleCnt="0">
        <dgm:presLayoutVars>
          <dgm:dir/>
          <dgm:resizeHandles val="exact"/>
        </dgm:presLayoutVars>
      </dgm:prSet>
      <dgm:spPr/>
    </dgm:pt>
    <dgm:pt modelId="{BE23AD8C-2E02-4B35-87D4-477DDFA0F2D5}" type="pres">
      <dgm:prSet presAssocID="{6BAEA2E4-290B-4281-9DC3-B4974146AD80}" presName="container" presStyleCnt="0">
        <dgm:presLayoutVars>
          <dgm:dir/>
          <dgm:resizeHandles val="exact"/>
        </dgm:presLayoutVars>
      </dgm:prSet>
      <dgm:spPr/>
    </dgm:pt>
    <dgm:pt modelId="{B8D3F2A7-135C-42E5-90E7-16CD2A6BA5F9}" type="pres">
      <dgm:prSet presAssocID="{8B75E450-AADE-4BDA-9B92-E6960FBED12A}" presName="compNode" presStyleCnt="0"/>
      <dgm:spPr/>
    </dgm:pt>
    <dgm:pt modelId="{CFD58D25-9997-4F9D-8BF5-E3F0AC783FF8}" type="pres">
      <dgm:prSet presAssocID="{8B75E450-AADE-4BDA-9B92-E6960FBED12A}" presName="iconBgRect" presStyleLbl="bgShp" presStyleIdx="0" presStyleCnt="6"/>
      <dgm:spPr/>
    </dgm:pt>
    <dgm:pt modelId="{3A673DF3-593A-48C8-B5D7-A3F414318225}" type="pres">
      <dgm:prSet presAssocID="{8B75E450-AADE-4BDA-9B92-E6960FBED12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1DF8E823-E0A2-4265-82F4-1B5A4EB043D0}" type="pres">
      <dgm:prSet presAssocID="{8B75E450-AADE-4BDA-9B92-E6960FBED12A}" presName="spaceRect" presStyleCnt="0"/>
      <dgm:spPr/>
    </dgm:pt>
    <dgm:pt modelId="{DE546D18-9A74-4CAA-B7C6-E8371ECDD8E5}" type="pres">
      <dgm:prSet presAssocID="{8B75E450-AADE-4BDA-9B92-E6960FBED12A}" presName="textRect" presStyleLbl="revTx" presStyleIdx="0" presStyleCnt="6">
        <dgm:presLayoutVars>
          <dgm:chMax val="1"/>
          <dgm:chPref val="1"/>
        </dgm:presLayoutVars>
      </dgm:prSet>
      <dgm:spPr/>
    </dgm:pt>
    <dgm:pt modelId="{0A23B911-6967-49ED-9691-129F004D38DE}" type="pres">
      <dgm:prSet presAssocID="{3177EEA0-12B1-4604-84F1-E7282E7A1F5A}" presName="sibTrans" presStyleLbl="sibTrans2D1" presStyleIdx="0" presStyleCnt="0"/>
      <dgm:spPr/>
    </dgm:pt>
    <dgm:pt modelId="{A10E383C-8B5F-47A6-BFAF-C616C1F24698}" type="pres">
      <dgm:prSet presAssocID="{3F3AC2BA-D796-4ECB-A914-63CDF4BEC81B}" presName="compNode" presStyleCnt="0"/>
      <dgm:spPr/>
    </dgm:pt>
    <dgm:pt modelId="{F937B20F-6B04-41AE-A268-6A64709C8B24}" type="pres">
      <dgm:prSet presAssocID="{3F3AC2BA-D796-4ECB-A914-63CDF4BEC81B}" presName="iconBgRect" presStyleLbl="bgShp" presStyleIdx="1" presStyleCnt="6"/>
      <dgm:spPr/>
    </dgm:pt>
    <dgm:pt modelId="{5C56DCE3-CF89-4114-8306-28730267287C}" type="pres">
      <dgm:prSet presAssocID="{3F3AC2BA-D796-4ECB-A914-63CDF4BEC81B}" presName="iconRect" presStyleLbl="node1" presStyleIdx="1" presStyleCnt="6" custLinFactNeighborX="-343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5E8F823-FD78-4D2B-9B63-E7236DBBD298}" type="pres">
      <dgm:prSet presAssocID="{3F3AC2BA-D796-4ECB-A914-63CDF4BEC81B}" presName="spaceRect" presStyleCnt="0"/>
      <dgm:spPr/>
    </dgm:pt>
    <dgm:pt modelId="{CBFBFC28-60FE-4550-AD4C-4449A1F508B8}" type="pres">
      <dgm:prSet presAssocID="{3F3AC2BA-D796-4ECB-A914-63CDF4BEC81B}" presName="textRect" presStyleLbl="revTx" presStyleIdx="1" presStyleCnt="6">
        <dgm:presLayoutVars>
          <dgm:chMax val="1"/>
          <dgm:chPref val="1"/>
        </dgm:presLayoutVars>
      </dgm:prSet>
      <dgm:spPr/>
    </dgm:pt>
    <dgm:pt modelId="{537DBC49-33EB-49F9-A9EC-B98E953DAD36}" type="pres">
      <dgm:prSet presAssocID="{2B92D112-C7B3-4988-8EC3-5D9A3CEF2920}" presName="sibTrans" presStyleLbl="sibTrans2D1" presStyleIdx="0" presStyleCnt="0"/>
      <dgm:spPr/>
    </dgm:pt>
    <dgm:pt modelId="{65334336-D0D2-4E38-A598-EAB480420574}" type="pres">
      <dgm:prSet presAssocID="{5C330B3E-374B-467B-A952-04EC630097FB}" presName="compNode" presStyleCnt="0"/>
      <dgm:spPr/>
    </dgm:pt>
    <dgm:pt modelId="{71DA9FB9-8616-49A4-B8EA-1672231BF369}" type="pres">
      <dgm:prSet presAssocID="{5C330B3E-374B-467B-A952-04EC630097FB}" presName="iconBgRect" presStyleLbl="bgShp" presStyleIdx="2" presStyleCnt="6"/>
      <dgm:spPr/>
    </dgm:pt>
    <dgm:pt modelId="{CCFBA5AC-1554-4017-A9B1-2562F65FF43A}" type="pres">
      <dgm:prSet presAssocID="{5C330B3E-374B-467B-A952-04EC630097F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5F172860-27E0-4437-A9AD-C2371EC6C0C2}" type="pres">
      <dgm:prSet presAssocID="{5C330B3E-374B-467B-A952-04EC630097FB}" presName="spaceRect" presStyleCnt="0"/>
      <dgm:spPr/>
    </dgm:pt>
    <dgm:pt modelId="{EA971D2A-0990-4C98-8B24-8F7C4E81B795}" type="pres">
      <dgm:prSet presAssocID="{5C330B3E-374B-467B-A952-04EC630097FB}" presName="textRect" presStyleLbl="revTx" presStyleIdx="2" presStyleCnt="6">
        <dgm:presLayoutVars>
          <dgm:chMax val="1"/>
          <dgm:chPref val="1"/>
        </dgm:presLayoutVars>
      </dgm:prSet>
      <dgm:spPr/>
    </dgm:pt>
    <dgm:pt modelId="{D4876367-0962-4677-84CE-FE3387BC2DFC}" type="pres">
      <dgm:prSet presAssocID="{B1AE8722-0065-43F3-B044-FBD9A9CBBB9F}" presName="sibTrans" presStyleLbl="sibTrans2D1" presStyleIdx="0" presStyleCnt="0"/>
      <dgm:spPr/>
    </dgm:pt>
    <dgm:pt modelId="{06C4BC91-209F-42DE-A9F0-4382FD67722D}" type="pres">
      <dgm:prSet presAssocID="{B9C06081-5608-4996-BB48-6F5027F03B4E}" presName="compNode" presStyleCnt="0"/>
      <dgm:spPr/>
    </dgm:pt>
    <dgm:pt modelId="{49527639-452C-431C-9D6D-A0CEDA485C4A}" type="pres">
      <dgm:prSet presAssocID="{B9C06081-5608-4996-BB48-6F5027F03B4E}" presName="iconBgRect" presStyleLbl="bgShp" presStyleIdx="3" presStyleCnt="6"/>
      <dgm:spPr/>
    </dgm:pt>
    <dgm:pt modelId="{EF61EDF9-CFBF-4525-BA50-3C63063E3F35}" type="pres">
      <dgm:prSet presAssocID="{B9C06081-5608-4996-BB48-6F5027F03B4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7895DD8-4399-48D7-A1D5-058CDAC15A4E}" type="pres">
      <dgm:prSet presAssocID="{B9C06081-5608-4996-BB48-6F5027F03B4E}" presName="spaceRect" presStyleCnt="0"/>
      <dgm:spPr/>
    </dgm:pt>
    <dgm:pt modelId="{BEBF95BC-A22D-4480-A995-5153A83F9EE6}" type="pres">
      <dgm:prSet presAssocID="{B9C06081-5608-4996-BB48-6F5027F03B4E}" presName="textRect" presStyleLbl="revTx" presStyleIdx="3" presStyleCnt="6">
        <dgm:presLayoutVars>
          <dgm:chMax val="1"/>
          <dgm:chPref val="1"/>
        </dgm:presLayoutVars>
      </dgm:prSet>
      <dgm:spPr/>
    </dgm:pt>
    <dgm:pt modelId="{3BFEE10C-0821-4508-A35C-CDA2F2A0FB48}" type="pres">
      <dgm:prSet presAssocID="{94F4C939-5B77-42A3-96BF-153304D2054E}" presName="sibTrans" presStyleLbl="sibTrans2D1" presStyleIdx="0" presStyleCnt="0"/>
      <dgm:spPr/>
    </dgm:pt>
    <dgm:pt modelId="{C25B5720-CBC0-4D86-9E9B-5A7EFF532ADC}" type="pres">
      <dgm:prSet presAssocID="{8D25A9A1-55CF-441A-877E-81F1C129DF56}" presName="compNode" presStyleCnt="0"/>
      <dgm:spPr/>
    </dgm:pt>
    <dgm:pt modelId="{1ED7585A-7C7D-4DB2-9887-E89B803A188F}" type="pres">
      <dgm:prSet presAssocID="{8D25A9A1-55CF-441A-877E-81F1C129DF56}" presName="iconBgRect" presStyleLbl="bgShp" presStyleIdx="4" presStyleCnt="6"/>
      <dgm:spPr/>
    </dgm:pt>
    <dgm:pt modelId="{37F1B136-E397-400D-AC35-989DB1734557}" type="pres">
      <dgm:prSet presAssocID="{8D25A9A1-55CF-441A-877E-81F1C129DF5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701DAAD-FDC1-4084-8F6F-CC9A381594AE}" type="pres">
      <dgm:prSet presAssocID="{8D25A9A1-55CF-441A-877E-81F1C129DF56}" presName="spaceRect" presStyleCnt="0"/>
      <dgm:spPr/>
    </dgm:pt>
    <dgm:pt modelId="{69792C0F-F57B-4B2F-BDD1-2A87C377D6C3}" type="pres">
      <dgm:prSet presAssocID="{8D25A9A1-55CF-441A-877E-81F1C129DF56}" presName="textRect" presStyleLbl="revTx" presStyleIdx="4" presStyleCnt="6">
        <dgm:presLayoutVars>
          <dgm:chMax val="1"/>
          <dgm:chPref val="1"/>
        </dgm:presLayoutVars>
      </dgm:prSet>
      <dgm:spPr/>
    </dgm:pt>
    <dgm:pt modelId="{7C7CA37A-A106-4364-A8C7-038F4808B693}" type="pres">
      <dgm:prSet presAssocID="{59D0260E-EDB5-49A7-A0FA-C8FC17152E52}" presName="sibTrans" presStyleLbl="sibTrans2D1" presStyleIdx="0" presStyleCnt="0"/>
      <dgm:spPr/>
    </dgm:pt>
    <dgm:pt modelId="{BA5E4214-86E5-4D45-948A-4271EED9F3D0}" type="pres">
      <dgm:prSet presAssocID="{1F93B98E-510C-42C6-B6BE-64EEEB2ADB0B}" presName="compNode" presStyleCnt="0"/>
      <dgm:spPr/>
    </dgm:pt>
    <dgm:pt modelId="{0414565B-0082-42FA-95EB-8DDE5CFAEC13}" type="pres">
      <dgm:prSet presAssocID="{1F93B98E-510C-42C6-B6BE-64EEEB2ADB0B}" presName="iconBgRect" presStyleLbl="bgShp" presStyleIdx="5" presStyleCnt="6"/>
      <dgm:spPr/>
    </dgm:pt>
    <dgm:pt modelId="{4F1E7F46-29EF-465D-BE26-B91F4DDD4BE0}" type="pres">
      <dgm:prSet presAssocID="{1F93B98E-510C-42C6-B6BE-64EEEB2ADB0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EC87BE6-4FDA-4AB2-AA04-BD98DFD07A17}" type="pres">
      <dgm:prSet presAssocID="{1F93B98E-510C-42C6-B6BE-64EEEB2ADB0B}" presName="spaceRect" presStyleCnt="0"/>
      <dgm:spPr/>
    </dgm:pt>
    <dgm:pt modelId="{AD158613-B12A-4909-B491-2C6EE84BC2AA}" type="pres">
      <dgm:prSet presAssocID="{1F93B98E-510C-42C6-B6BE-64EEEB2ADB0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23B3C02-B48C-49AF-B919-C7A340438848}" srcId="{6BAEA2E4-290B-4281-9DC3-B4974146AD80}" destId="{5C330B3E-374B-467B-A952-04EC630097FB}" srcOrd="2" destOrd="0" parTransId="{542697DE-8611-46F2-A0AB-050ED13B4315}" sibTransId="{B1AE8722-0065-43F3-B044-FBD9A9CBBB9F}"/>
    <dgm:cxn modelId="{5A6CCD0B-0C9C-4085-87E3-F11477585B8F}" srcId="{6BAEA2E4-290B-4281-9DC3-B4974146AD80}" destId="{1F93B98E-510C-42C6-B6BE-64EEEB2ADB0B}" srcOrd="5" destOrd="0" parTransId="{ABEA5E18-4499-4EA3-8446-D0B7BB34C75A}" sibTransId="{59EE4018-4821-4EBC-8DBF-7336F6ED2D65}"/>
    <dgm:cxn modelId="{269E9B14-0C85-467D-BDF1-DB7D8073B135}" srcId="{6BAEA2E4-290B-4281-9DC3-B4974146AD80}" destId="{8D25A9A1-55CF-441A-877E-81F1C129DF56}" srcOrd="4" destOrd="0" parTransId="{059D683B-7388-48BE-BC80-8DA029981B49}" sibTransId="{59D0260E-EDB5-49A7-A0FA-C8FC17152E52}"/>
    <dgm:cxn modelId="{0CB1CD14-5FEE-4FFE-88CE-6DFB9AED3C9E}" type="presOf" srcId="{3177EEA0-12B1-4604-84F1-E7282E7A1F5A}" destId="{0A23B911-6967-49ED-9691-129F004D38DE}" srcOrd="0" destOrd="0" presId="urn:microsoft.com/office/officeart/2018/2/layout/IconCircleList"/>
    <dgm:cxn modelId="{97CA0538-1434-4EBE-9796-D5E749CD7222}" srcId="{6BAEA2E4-290B-4281-9DC3-B4974146AD80}" destId="{3F3AC2BA-D796-4ECB-A914-63CDF4BEC81B}" srcOrd="1" destOrd="0" parTransId="{4ACDC238-B02A-4ABB-B8FA-5649C36B2E53}" sibTransId="{2B92D112-C7B3-4988-8EC3-5D9A3CEF2920}"/>
    <dgm:cxn modelId="{3D09F14F-6B69-4F69-82DE-1D78DD4D9BBD}" type="presOf" srcId="{5C330B3E-374B-467B-A952-04EC630097FB}" destId="{EA971D2A-0990-4C98-8B24-8F7C4E81B795}" srcOrd="0" destOrd="0" presId="urn:microsoft.com/office/officeart/2018/2/layout/IconCircleList"/>
    <dgm:cxn modelId="{739B7D55-9E6E-4DFC-B2FA-BED3F28C1D52}" type="presOf" srcId="{8D25A9A1-55CF-441A-877E-81F1C129DF56}" destId="{69792C0F-F57B-4B2F-BDD1-2A87C377D6C3}" srcOrd="0" destOrd="0" presId="urn:microsoft.com/office/officeart/2018/2/layout/IconCircleList"/>
    <dgm:cxn modelId="{5848FC56-3160-4140-810F-4E729D160C8B}" type="presOf" srcId="{2B92D112-C7B3-4988-8EC3-5D9A3CEF2920}" destId="{537DBC49-33EB-49F9-A9EC-B98E953DAD36}" srcOrd="0" destOrd="0" presId="urn:microsoft.com/office/officeart/2018/2/layout/IconCircleList"/>
    <dgm:cxn modelId="{E1776F7D-F3F7-4F55-BE2B-3DE36C2EC615}" type="presOf" srcId="{94F4C939-5B77-42A3-96BF-153304D2054E}" destId="{3BFEE10C-0821-4508-A35C-CDA2F2A0FB48}" srcOrd="0" destOrd="0" presId="urn:microsoft.com/office/officeart/2018/2/layout/IconCircleList"/>
    <dgm:cxn modelId="{D6F01F95-EF55-4A69-BE9C-64ABCF051339}" srcId="{6BAEA2E4-290B-4281-9DC3-B4974146AD80}" destId="{B9C06081-5608-4996-BB48-6F5027F03B4E}" srcOrd="3" destOrd="0" parTransId="{B4C629F5-D000-4C6C-A228-74CDE6BCAD84}" sibTransId="{94F4C939-5B77-42A3-96BF-153304D2054E}"/>
    <dgm:cxn modelId="{389F3A9B-F455-4450-AB9E-7EFAA37D738E}" srcId="{6BAEA2E4-290B-4281-9DC3-B4974146AD80}" destId="{8B75E450-AADE-4BDA-9B92-E6960FBED12A}" srcOrd="0" destOrd="0" parTransId="{72CF67E1-2327-46D0-A9A8-51CFC2DBFF44}" sibTransId="{3177EEA0-12B1-4604-84F1-E7282E7A1F5A}"/>
    <dgm:cxn modelId="{237552A8-FE77-405A-AE5F-E3A23DA857AC}" type="presOf" srcId="{B1AE8722-0065-43F3-B044-FBD9A9CBBB9F}" destId="{D4876367-0962-4677-84CE-FE3387BC2DFC}" srcOrd="0" destOrd="0" presId="urn:microsoft.com/office/officeart/2018/2/layout/IconCircleList"/>
    <dgm:cxn modelId="{1D1C92BF-BE70-442F-8E3F-F76EE93339AB}" type="presOf" srcId="{B9C06081-5608-4996-BB48-6F5027F03B4E}" destId="{BEBF95BC-A22D-4480-A995-5153A83F9EE6}" srcOrd="0" destOrd="0" presId="urn:microsoft.com/office/officeart/2018/2/layout/IconCircleList"/>
    <dgm:cxn modelId="{855F63C5-C5F8-4F0C-BBC2-44DED326F1E3}" type="presOf" srcId="{8B75E450-AADE-4BDA-9B92-E6960FBED12A}" destId="{DE546D18-9A74-4CAA-B7C6-E8371ECDD8E5}" srcOrd="0" destOrd="0" presId="urn:microsoft.com/office/officeart/2018/2/layout/IconCircleList"/>
    <dgm:cxn modelId="{239266D4-0F04-4B1C-8BC4-1855AAB8C77E}" type="presOf" srcId="{6BAEA2E4-290B-4281-9DC3-B4974146AD80}" destId="{EF668272-4088-4358-A991-92427A8BF7C1}" srcOrd="0" destOrd="0" presId="urn:microsoft.com/office/officeart/2018/2/layout/IconCircleList"/>
    <dgm:cxn modelId="{F3955BE9-5A10-463E-94C7-004A1DF472E6}" type="presOf" srcId="{1F93B98E-510C-42C6-B6BE-64EEEB2ADB0B}" destId="{AD158613-B12A-4909-B491-2C6EE84BC2AA}" srcOrd="0" destOrd="0" presId="urn:microsoft.com/office/officeart/2018/2/layout/IconCircleList"/>
    <dgm:cxn modelId="{31F4F2FA-F371-469F-809B-E34C39588231}" type="presOf" srcId="{3F3AC2BA-D796-4ECB-A914-63CDF4BEC81B}" destId="{CBFBFC28-60FE-4550-AD4C-4449A1F508B8}" srcOrd="0" destOrd="0" presId="urn:microsoft.com/office/officeart/2018/2/layout/IconCircleList"/>
    <dgm:cxn modelId="{25BB2FFD-4B90-4B88-AE23-99E8F96193E8}" type="presOf" srcId="{59D0260E-EDB5-49A7-A0FA-C8FC17152E52}" destId="{7C7CA37A-A106-4364-A8C7-038F4808B693}" srcOrd="0" destOrd="0" presId="urn:microsoft.com/office/officeart/2018/2/layout/IconCircleList"/>
    <dgm:cxn modelId="{0DD04311-CBC0-4FFA-9498-19D681D42112}" type="presParOf" srcId="{EF668272-4088-4358-A991-92427A8BF7C1}" destId="{BE23AD8C-2E02-4B35-87D4-477DDFA0F2D5}" srcOrd="0" destOrd="0" presId="urn:microsoft.com/office/officeart/2018/2/layout/IconCircleList"/>
    <dgm:cxn modelId="{390CA80D-6020-47EB-BA97-F4FB3DA33F18}" type="presParOf" srcId="{BE23AD8C-2E02-4B35-87D4-477DDFA0F2D5}" destId="{B8D3F2A7-135C-42E5-90E7-16CD2A6BA5F9}" srcOrd="0" destOrd="0" presId="urn:microsoft.com/office/officeart/2018/2/layout/IconCircleList"/>
    <dgm:cxn modelId="{C90D43AA-00D0-41E7-A967-5AEF0D123D7B}" type="presParOf" srcId="{B8D3F2A7-135C-42E5-90E7-16CD2A6BA5F9}" destId="{CFD58D25-9997-4F9D-8BF5-E3F0AC783FF8}" srcOrd="0" destOrd="0" presId="urn:microsoft.com/office/officeart/2018/2/layout/IconCircleList"/>
    <dgm:cxn modelId="{34C1563A-297F-448E-8688-32BC449CDA04}" type="presParOf" srcId="{B8D3F2A7-135C-42E5-90E7-16CD2A6BA5F9}" destId="{3A673DF3-593A-48C8-B5D7-A3F414318225}" srcOrd="1" destOrd="0" presId="urn:microsoft.com/office/officeart/2018/2/layout/IconCircleList"/>
    <dgm:cxn modelId="{BF3F17B6-0D30-4958-A94C-0ECB157F4173}" type="presParOf" srcId="{B8D3F2A7-135C-42E5-90E7-16CD2A6BA5F9}" destId="{1DF8E823-E0A2-4265-82F4-1B5A4EB043D0}" srcOrd="2" destOrd="0" presId="urn:microsoft.com/office/officeart/2018/2/layout/IconCircleList"/>
    <dgm:cxn modelId="{7F393637-A99B-403C-BD5F-549B6054C389}" type="presParOf" srcId="{B8D3F2A7-135C-42E5-90E7-16CD2A6BA5F9}" destId="{DE546D18-9A74-4CAA-B7C6-E8371ECDD8E5}" srcOrd="3" destOrd="0" presId="urn:microsoft.com/office/officeart/2018/2/layout/IconCircleList"/>
    <dgm:cxn modelId="{97F49937-C53E-45FE-8D2C-A50890AED3E2}" type="presParOf" srcId="{BE23AD8C-2E02-4B35-87D4-477DDFA0F2D5}" destId="{0A23B911-6967-49ED-9691-129F004D38DE}" srcOrd="1" destOrd="0" presId="urn:microsoft.com/office/officeart/2018/2/layout/IconCircleList"/>
    <dgm:cxn modelId="{955C64F8-6627-44C8-8933-0DFE96B2C542}" type="presParOf" srcId="{BE23AD8C-2E02-4B35-87D4-477DDFA0F2D5}" destId="{A10E383C-8B5F-47A6-BFAF-C616C1F24698}" srcOrd="2" destOrd="0" presId="urn:microsoft.com/office/officeart/2018/2/layout/IconCircleList"/>
    <dgm:cxn modelId="{CCE7E4FD-57E2-4634-8985-2F74913EBDB1}" type="presParOf" srcId="{A10E383C-8B5F-47A6-BFAF-C616C1F24698}" destId="{F937B20F-6B04-41AE-A268-6A64709C8B24}" srcOrd="0" destOrd="0" presId="urn:microsoft.com/office/officeart/2018/2/layout/IconCircleList"/>
    <dgm:cxn modelId="{2582E4AC-429F-4DE6-A0BD-EE76AF740C95}" type="presParOf" srcId="{A10E383C-8B5F-47A6-BFAF-C616C1F24698}" destId="{5C56DCE3-CF89-4114-8306-28730267287C}" srcOrd="1" destOrd="0" presId="urn:microsoft.com/office/officeart/2018/2/layout/IconCircleList"/>
    <dgm:cxn modelId="{07D369E1-D2DA-4FBC-B0BD-F2F33D658854}" type="presParOf" srcId="{A10E383C-8B5F-47A6-BFAF-C616C1F24698}" destId="{75E8F823-FD78-4D2B-9B63-E7236DBBD298}" srcOrd="2" destOrd="0" presId="urn:microsoft.com/office/officeart/2018/2/layout/IconCircleList"/>
    <dgm:cxn modelId="{9ABE1BD5-6665-49A3-B9EA-7E69F65B0838}" type="presParOf" srcId="{A10E383C-8B5F-47A6-BFAF-C616C1F24698}" destId="{CBFBFC28-60FE-4550-AD4C-4449A1F508B8}" srcOrd="3" destOrd="0" presId="urn:microsoft.com/office/officeart/2018/2/layout/IconCircleList"/>
    <dgm:cxn modelId="{F0BDA583-3E7F-4A0C-A5C7-5B2EAF091259}" type="presParOf" srcId="{BE23AD8C-2E02-4B35-87D4-477DDFA0F2D5}" destId="{537DBC49-33EB-49F9-A9EC-B98E953DAD36}" srcOrd="3" destOrd="0" presId="urn:microsoft.com/office/officeart/2018/2/layout/IconCircleList"/>
    <dgm:cxn modelId="{4EF33A4B-D663-4094-9CBA-DBE8F4C990AB}" type="presParOf" srcId="{BE23AD8C-2E02-4B35-87D4-477DDFA0F2D5}" destId="{65334336-D0D2-4E38-A598-EAB480420574}" srcOrd="4" destOrd="0" presId="urn:microsoft.com/office/officeart/2018/2/layout/IconCircleList"/>
    <dgm:cxn modelId="{89AC867F-933B-4701-A820-C7966FB04747}" type="presParOf" srcId="{65334336-D0D2-4E38-A598-EAB480420574}" destId="{71DA9FB9-8616-49A4-B8EA-1672231BF369}" srcOrd="0" destOrd="0" presId="urn:microsoft.com/office/officeart/2018/2/layout/IconCircleList"/>
    <dgm:cxn modelId="{5290279C-6EBD-498F-B96B-1DA073869525}" type="presParOf" srcId="{65334336-D0D2-4E38-A598-EAB480420574}" destId="{CCFBA5AC-1554-4017-A9B1-2562F65FF43A}" srcOrd="1" destOrd="0" presId="urn:microsoft.com/office/officeart/2018/2/layout/IconCircleList"/>
    <dgm:cxn modelId="{106F2A62-20FD-4746-9375-C37E066B65CE}" type="presParOf" srcId="{65334336-D0D2-4E38-A598-EAB480420574}" destId="{5F172860-27E0-4437-A9AD-C2371EC6C0C2}" srcOrd="2" destOrd="0" presId="urn:microsoft.com/office/officeart/2018/2/layout/IconCircleList"/>
    <dgm:cxn modelId="{4E88DD06-AFCB-4853-BD95-0C44FBA9D4A1}" type="presParOf" srcId="{65334336-D0D2-4E38-A598-EAB480420574}" destId="{EA971D2A-0990-4C98-8B24-8F7C4E81B795}" srcOrd="3" destOrd="0" presId="urn:microsoft.com/office/officeart/2018/2/layout/IconCircleList"/>
    <dgm:cxn modelId="{A72126E9-8629-4530-A649-C2608ECB6757}" type="presParOf" srcId="{BE23AD8C-2E02-4B35-87D4-477DDFA0F2D5}" destId="{D4876367-0962-4677-84CE-FE3387BC2DFC}" srcOrd="5" destOrd="0" presId="urn:microsoft.com/office/officeart/2018/2/layout/IconCircleList"/>
    <dgm:cxn modelId="{10338C0F-836A-438D-8777-24E87B440625}" type="presParOf" srcId="{BE23AD8C-2E02-4B35-87D4-477DDFA0F2D5}" destId="{06C4BC91-209F-42DE-A9F0-4382FD67722D}" srcOrd="6" destOrd="0" presId="urn:microsoft.com/office/officeart/2018/2/layout/IconCircleList"/>
    <dgm:cxn modelId="{F7344D51-3169-443C-A29A-720D09A7C3DC}" type="presParOf" srcId="{06C4BC91-209F-42DE-A9F0-4382FD67722D}" destId="{49527639-452C-431C-9D6D-A0CEDA485C4A}" srcOrd="0" destOrd="0" presId="urn:microsoft.com/office/officeart/2018/2/layout/IconCircleList"/>
    <dgm:cxn modelId="{D523D3AE-5B0B-43BD-9547-94D64155F02A}" type="presParOf" srcId="{06C4BC91-209F-42DE-A9F0-4382FD67722D}" destId="{EF61EDF9-CFBF-4525-BA50-3C63063E3F35}" srcOrd="1" destOrd="0" presId="urn:microsoft.com/office/officeart/2018/2/layout/IconCircleList"/>
    <dgm:cxn modelId="{4BFF1BAB-37A6-44F9-B7DE-9A992BF41C68}" type="presParOf" srcId="{06C4BC91-209F-42DE-A9F0-4382FD67722D}" destId="{67895DD8-4399-48D7-A1D5-058CDAC15A4E}" srcOrd="2" destOrd="0" presId="urn:microsoft.com/office/officeart/2018/2/layout/IconCircleList"/>
    <dgm:cxn modelId="{DE9332C1-E041-432D-B31C-A20210090690}" type="presParOf" srcId="{06C4BC91-209F-42DE-A9F0-4382FD67722D}" destId="{BEBF95BC-A22D-4480-A995-5153A83F9EE6}" srcOrd="3" destOrd="0" presId="urn:microsoft.com/office/officeart/2018/2/layout/IconCircleList"/>
    <dgm:cxn modelId="{20CD9B4D-8F07-4038-A687-F5F8AD263FC9}" type="presParOf" srcId="{BE23AD8C-2E02-4B35-87D4-477DDFA0F2D5}" destId="{3BFEE10C-0821-4508-A35C-CDA2F2A0FB48}" srcOrd="7" destOrd="0" presId="urn:microsoft.com/office/officeart/2018/2/layout/IconCircleList"/>
    <dgm:cxn modelId="{5545EC46-D2B1-4BEC-879E-32ADAE047783}" type="presParOf" srcId="{BE23AD8C-2E02-4B35-87D4-477DDFA0F2D5}" destId="{C25B5720-CBC0-4D86-9E9B-5A7EFF532ADC}" srcOrd="8" destOrd="0" presId="urn:microsoft.com/office/officeart/2018/2/layout/IconCircleList"/>
    <dgm:cxn modelId="{6166AF10-1A7B-4009-920D-DB4F828A27E3}" type="presParOf" srcId="{C25B5720-CBC0-4D86-9E9B-5A7EFF532ADC}" destId="{1ED7585A-7C7D-4DB2-9887-E89B803A188F}" srcOrd="0" destOrd="0" presId="urn:microsoft.com/office/officeart/2018/2/layout/IconCircleList"/>
    <dgm:cxn modelId="{66F6845D-597A-456B-900C-18A88C4A6900}" type="presParOf" srcId="{C25B5720-CBC0-4D86-9E9B-5A7EFF532ADC}" destId="{37F1B136-E397-400D-AC35-989DB1734557}" srcOrd="1" destOrd="0" presId="urn:microsoft.com/office/officeart/2018/2/layout/IconCircleList"/>
    <dgm:cxn modelId="{882D8CFA-F3FC-45BD-8A0F-8D3A114CCD3A}" type="presParOf" srcId="{C25B5720-CBC0-4D86-9E9B-5A7EFF532ADC}" destId="{A701DAAD-FDC1-4084-8F6F-CC9A381594AE}" srcOrd="2" destOrd="0" presId="urn:microsoft.com/office/officeart/2018/2/layout/IconCircleList"/>
    <dgm:cxn modelId="{A5B46579-E0BF-4961-B3FF-969351105270}" type="presParOf" srcId="{C25B5720-CBC0-4D86-9E9B-5A7EFF532ADC}" destId="{69792C0F-F57B-4B2F-BDD1-2A87C377D6C3}" srcOrd="3" destOrd="0" presId="urn:microsoft.com/office/officeart/2018/2/layout/IconCircleList"/>
    <dgm:cxn modelId="{FE5C3AD1-19F4-428C-89FE-73E2B28ECF45}" type="presParOf" srcId="{BE23AD8C-2E02-4B35-87D4-477DDFA0F2D5}" destId="{7C7CA37A-A106-4364-A8C7-038F4808B693}" srcOrd="9" destOrd="0" presId="urn:microsoft.com/office/officeart/2018/2/layout/IconCircleList"/>
    <dgm:cxn modelId="{F7902B34-DB20-4275-9F08-D76969A431BB}" type="presParOf" srcId="{BE23AD8C-2E02-4B35-87D4-477DDFA0F2D5}" destId="{BA5E4214-86E5-4D45-948A-4271EED9F3D0}" srcOrd="10" destOrd="0" presId="urn:microsoft.com/office/officeart/2018/2/layout/IconCircleList"/>
    <dgm:cxn modelId="{92C735C4-D3DB-4D2D-8B7F-4161099F15AA}" type="presParOf" srcId="{BA5E4214-86E5-4D45-948A-4271EED9F3D0}" destId="{0414565B-0082-42FA-95EB-8DDE5CFAEC13}" srcOrd="0" destOrd="0" presId="urn:microsoft.com/office/officeart/2018/2/layout/IconCircleList"/>
    <dgm:cxn modelId="{2C96EF15-46C8-4933-8BF0-4030E1CAB40A}" type="presParOf" srcId="{BA5E4214-86E5-4D45-948A-4271EED9F3D0}" destId="{4F1E7F46-29EF-465D-BE26-B91F4DDD4BE0}" srcOrd="1" destOrd="0" presId="urn:microsoft.com/office/officeart/2018/2/layout/IconCircleList"/>
    <dgm:cxn modelId="{22C25ED0-B16B-4A41-B3EE-8C8375ECDB57}" type="presParOf" srcId="{BA5E4214-86E5-4D45-948A-4271EED9F3D0}" destId="{FEC87BE6-4FDA-4AB2-AA04-BD98DFD07A17}" srcOrd="2" destOrd="0" presId="urn:microsoft.com/office/officeart/2018/2/layout/IconCircleList"/>
    <dgm:cxn modelId="{2AC92653-059E-4AF8-9CB0-17C8CC030B03}" type="presParOf" srcId="{BA5E4214-86E5-4D45-948A-4271EED9F3D0}" destId="{AD158613-B12A-4909-B491-2C6EE84BC2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DAE4819-B633-45F1-9E12-9B928F4CDAB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935B58-56CB-41BA-95BC-82E2FC040DB9}">
      <dgm:prSet/>
      <dgm:spPr/>
      <dgm:t>
        <a:bodyPr/>
        <a:lstStyle/>
        <a:p>
          <a:pPr>
            <a:defRPr b="1"/>
          </a:pPr>
          <a:r>
            <a:rPr lang="en-US"/>
            <a:t>Querying DNS Servers</a:t>
          </a:r>
        </a:p>
      </dgm:t>
    </dgm:pt>
    <dgm:pt modelId="{69F04984-C01F-4EE6-B0F6-7F5DAE96F4DC}" type="parTrans" cxnId="{37448DBE-9F5E-4D1E-83D3-D0634B8AE768}">
      <dgm:prSet/>
      <dgm:spPr/>
      <dgm:t>
        <a:bodyPr/>
        <a:lstStyle/>
        <a:p>
          <a:endParaRPr lang="en-US"/>
        </a:p>
      </dgm:t>
    </dgm:pt>
    <dgm:pt modelId="{FDCE4637-230C-4B0E-BC9F-64964522281E}" type="sibTrans" cxnId="{37448DBE-9F5E-4D1E-83D3-D0634B8AE768}">
      <dgm:prSet/>
      <dgm:spPr/>
      <dgm:t>
        <a:bodyPr/>
        <a:lstStyle/>
        <a:p>
          <a:endParaRPr lang="en-US"/>
        </a:p>
      </dgm:t>
    </dgm:pt>
    <dgm:pt modelId="{3CDC463A-A50C-4FF0-90FE-917ECE852816}">
      <dgm:prSet/>
      <dgm:spPr/>
      <dgm:t>
        <a:bodyPr/>
        <a:lstStyle/>
        <a:p>
          <a:r>
            <a:rPr lang="en-US"/>
            <a:t>When a user enters a domain name (in the web browser), the DNS resolution process involves querying the DNS servers to map the domain name to its corresponding IP address.</a:t>
          </a:r>
        </a:p>
      </dgm:t>
    </dgm:pt>
    <dgm:pt modelId="{C0B8D582-F870-496E-AE75-535D18F08302}" type="parTrans" cxnId="{7FAD8412-D5B8-4FB9-B140-AC3122816E1E}">
      <dgm:prSet/>
      <dgm:spPr/>
      <dgm:t>
        <a:bodyPr/>
        <a:lstStyle/>
        <a:p>
          <a:endParaRPr lang="en-US"/>
        </a:p>
      </dgm:t>
    </dgm:pt>
    <dgm:pt modelId="{0EE301AC-1AC9-4CB1-9BFD-B1561FECE238}" type="sibTrans" cxnId="{7FAD8412-D5B8-4FB9-B140-AC3122816E1E}">
      <dgm:prSet/>
      <dgm:spPr/>
      <dgm:t>
        <a:bodyPr/>
        <a:lstStyle/>
        <a:p>
          <a:endParaRPr lang="en-US"/>
        </a:p>
      </dgm:t>
    </dgm:pt>
    <dgm:pt modelId="{0D0CFF6E-3CC4-4AF9-84C6-691457534CF2}">
      <dgm:prSet/>
      <dgm:spPr/>
      <dgm:t>
        <a:bodyPr/>
        <a:lstStyle/>
        <a:p>
          <a:pPr>
            <a:defRPr b="1"/>
          </a:pPr>
          <a:r>
            <a:rPr lang="en-US"/>
            <a:t>Involvement of multiple servers</a:t>
          </a:r>
        </a:p>
      </dgm:t>
    </dgm:pt>
    <dgm:pt modelId="{280022F8-CA12-4217-AB10-1D9C5F8EB568}" type="parTrans" cxnId="{5C86E58F-CE61-4046-BC7C-9A8FB8AE5159}">
      <dgm:prSet/>
      <dgm:spPr/>
      <dgm:t>
        <a:bodyPr/>
        <a:lstStyle/>
        <a:p>
          <a:endParaRPr lang="en-US"/>
        </a:p>
      </dgm:t>
    </dgm:pt>
    <dgm:pt modelId="{2E49AF1E-7CCC-41BB-BE1C-80514466D94A}" type="sibTrans" cxnId="{5C86E58F-CE61-4046-BC7C-9A8FB8AE5159}">
      <dgm:prSet/>
      <dgm:spPr/>
      <dgm:t>
        <a:bodyPr/>
        <a:lstStyle/>
        <a:p>
          <a:endParaRPr lang="en-US"/>
        </a:p>
      </dgm:t>
    </dgm:pt>
    <dgm:pt modelId="{74D845DA-299F-464F-95AE-1DB680DD88C9}">
      <dgm:prSet/>
      <dgm:spPr/>
      <dgm:t>
        <a:bodyPr/>
        <a:lstStyle/>
        <a:p>
          <a:r>
            <a:rPr lang="en-US"/>
            <a:t>The process includes querying the recursive resolver, authoritative name server, and the root server if necessary.</a:t>
          </a:r>
        </a:p>
      </dgm:t>
    </dgm:pt>
    <dgm:pt modelId="{70ED0893-76B9-4E26-8DD6-0F240CD3CE69}" type="parTrans" cxnId="{2F34A803-182E-46A8-9AEF-0441A9E77CBA}">
      <dgm:prSet/>
      <dgm:spPr/>
      <dgm:t>
        <a:bodyPr/>
        <a:lstStyle/>
        <a:p>
          <a:endParaRPr lang="en-US"/>
        </a:p>
      </dgm:t>
    </dgm:pt>
    <dgm:pt modelId="{CFCFA1F3-B19F-4666-B787-D8C661849F5B}" type="sibTrans" cxnId="{2F34A803-182E-46A8-9AEF-0441A9E77CBA}">
      <dgm:prSet/>
      <dgm:spPr/>
      <dgm:t>
        <a:bodyPr/>
        <a:lstStyle/>
        <a:p>
          <a:endParaRPr lang="en-US"/>
        </a:p>
      </dgm:t>
    </dgm:pt>
    <dgm:pt modelId="{D7BBFD35-F4F5-4FCB-BE87-0A9AAFA01ABB}" type="pres">
      <dgm:prSet presAssocID="{ADAE4819-B633-45F1-9E12-9B928F4CDAB0}" presName="root" presStyleCnt="0">
        <dgm:presLayoutVars>
          <dgm:dir/>
          <dgm:resizeHandles val="exact"/>
        </dgm:presLayoutVars>
      </dgm:prSet>
      <dgm:spPr/>
    </dgm:pt>
    <dgm:pt modelId="{84341DEB-4E48-40DB-A6F4-BA925CAD1999}" type="pres">
      <dgm:prSet presAssocID="{C9935B58-56CB-41BA-95BC-82E2FC040DB9}" presName="compNode" presStyleCnt="0"/>
      <dgm:spPr/>
    </dgm:pt>
    <dgm:pt modelId="{0016943B-9812-447F-83C4-9DC7A9B9D2FD}" type="pres">
      <dgm:prSet presAssocID="{C9935B58-56CB-41BA-95BC-82E2FC040D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4FB47EC-8EAE-44AA-9DBA-4FE62263401C}" type="pres">
      <dgm:prSet presAssocID="{C9935B58-56CB-41BA-95BC-82E2FC040DB9}" presName="iconSpace" presStyleCnt="0"/>
      <dgm:spPr/>
    </dgm:pt>
    <dgm:pt modelId="{8DF609DF-E320-4B66-92BA-ABD61C7874BF}" type="pres">
      <dgm:prSet presAssocID="{C9935B58-56CB-41BA-95BC-82E2FC040DB9}" presName="parTx" presStyleLbl="revTx" presStyleIdx="0" presStyleCnt="4">
        <dgm:presLayoutVars>
          <dgm:chMax val="0"/>
          <dgm:chPref val="0"/>
        </dgm:presLayoutVars>
      </dgm:prSet>
      <dgm:spPr/>
    </dgm:pt>
    <dgm:pt modelId="{C6EAD2C0-783F-47D6-A4AF-7DDFC5A17479}" type="pres">
      <dgm:prSet presAssocID="{C9935B58-56CB-41BA-95BC-82E2FC040DB9}" presName="txSpace" presStyleCnt="0"/>
      <dgm:spPr/>
    </dgm:pt>
    <dgm:pt modelId="{38644BE0-FBEA-4DCF-9F90-CB702CC35EBB}" type="pres">
      <dgm:prSet presAssocID="{C9935B58-56CB-41BA-95BC-82E2FC040DB9}" presName="desTx" presStyleLbl="revTx" presStyleIdx="1" presStyleCnt="4">
        <dgm:presLayoutVars/>
      </dgm:prSet>
      <dgm:spPr/>
    </dgm:pt>
    <dgm:pt modelId="{92B3B5A4-FB00-4F9A-909D-FD19CE2A6309}" type="pres">
      <dgm:prSet presAssocID="{FDCE4637-230C-4B0E-BC9F-64964522281E}" presName="sibTrans" presStyleCnt="0"/>
      <dgm:spPr/>
    </dgm:pt>
    <dgm:pt modelId="{E0BFC4F1-DFB4-480F-BCF2-4D25331538CB}" type="pres">
      <dgm:prSet presAssocID="{0D0CFF6E-3CC4-4AF9-84C6-691457534CF2}" presName="compNode" presStyleCnt="0"/>
      <dgm:spPr/>
    </dgm:pt>
    <dgm:pt modelId="{11B9DD1E-9D0C-414C-8818-59DDA9AFC1EA}" type="pres">
      <dgm:prSet presAssocID="{0D0CFF6E-3CC4-4AF9-84C6-691457534CF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275C5D0-5796-4AED-B9D0-18CB357E355A}" type="pres">
      <dgm:prSet presAssocID="{0D0CFF6E-3CC4-4AF9-84C6-691457534CF2}" presName="iconSpace" presStyleCnt="0"/>
      <dgm:spPr/>
    </dgm:pt>
    <dgm:pt modelId="{B5F6032E-AFFD-4CD2-B1E6-0EAC1A00266E}" type="pres">
      <dgm:prSet presAssocID="{0D0CFF6E-3CC4-4AF9-84C6-691457534CF2}" presName="parTx" presStyleLbl="revTx" presStyleIdx="2" presStyleCnt="4">
        <dgm:presLayoutVars>
          <dgm:chMax val="0"/>
          <dgm:chPref val="0"/>
        </dgm:presLayoutVars>
      </dgm:prSet>
      <dgm:spPr/>
    </dgm:pt>
    <dgm:pt modelId="{E269B48A-C889-4813-BB2A-9DF8F367F50C}" type="pres">
      <dgm:prSet presAssocID="{0D0CFF6E-3CC4-4AF9-84C6-691457534CF2}" presName="txSpace" presStyleCnt="0"/>
      <dgm:spPr/>
    </dgm:pt>
    <dgm:pt modelId="{044DC914-8144-4C41-8F5D-E7C3B23667D7}" type="pres">
      <dgm:prSet presAssocID="{0D0CFF6E-3CC4-4AF9-84C6-691457534CF2}" presName="desTx" presStyleLbl="revTx" presStyleIdx="3" presStyleCnt="4">
        <dgm:presLayoutVars/>
      </dgm:prSet>
      <dgm:spPr/>
    </dgm:pt>
  </dgm:ptLst>
  <dgm:cxnLst>
    <dgm:cxn modelId="{2F34A803-182E-46A8-9AEF-0441A9E77CBA}" srcId="{0D0CFF6E-3CC4-4AF9-84C6-691457534CF2}" destId="{74D845DA-299F-464F-95AE-1DB680DD88C9}" srcOrd="0" destOrd="0" parTransId="{70ED0893-76B9-4E26-8DD6-0F240CD3CE69}" sibTransId="{CFCFA1F3-B19F-4666-B787-D8C661849F5B}"/>
    <dgm:cxn modelId="{7FAD8412-D5B8-4FB9-B140-AC3122816E1E}" srcId="{C9935B58-56CB-41BA-95BC-82E2FC040DB9}" destId="{3CDC463A-A50C-4FF0-90FE-917ECE852816}" srcOrd="0" destOrd="0" parTransId="{C0B8D582-F870-496E-AE75-535D18F08302}" sibTransId="{0EE301AC-1AC9-4CB1-9BFD-B1561FECE238}"/>
    <dgm:cxn modelId="{143DBC2E-E68F-4A23-8892-4A2B6D680645}" type="presOf" srcId="{74D845DA-299F-464F-95AE-1DB680DD88C9}" destId="{044DC914-8144-4C41-8F5D-E7C3B23667D7}" srcOrd="0" destOrd="0" presId="urn:microsoft.com/office/officeart/2018/5/layout/CenteredIconLabelDescriptionList"/>
    <dgm:cxn modelId="{C6F45F5F-8806-4F13-A5CF-79179D5614C8}" type="presOf" srcId="{C9935B58-56CB-41BA-95BC-82E2FC040DB9}" destId="{8DF609DF-E320-4B66-92BA-ABD61C7874BF}" srcOrd="0" destOrd="0" presId="urn:microsoft.com/office/officeart/2018/5/layout/CenteredIconLabelDescriptionList"/>
    <dgm:cxn modelId="{AD485452-4E84-481E-89C7-CE597D172091}" type="presOf" srcId="{3CDC463A-A50C-4FF0-90FE-917ECE852816}" destId="{38644BE0-FBEA-4DCF-9F90-CB702CC35EBB}" srcOrd="0" destOrd="0" presId="urn:microsoft.com/office/officeart/2018/5/layout/CenteredIconLabelDescriptionList"/>
    <dgm:cxn modelId="{5C86E58F-CE61-4046-BC7C-9A8FB8AE5159}" srcId="{ADAE4819-B633-45F1-9E12-9B928F4CDAB0}" destId="{0D0CFF6E-3CC4-4AF9-84C6-691457534CF2}" srcOrd="1" destOrd="0" parTransId="{280022F8-CA12-4217-AB10-1D9C5F8EB568}" sibTransId="{2E49AF1E-7CCC-41BB-BE1C-80514466D94A}"/>
    <dgm:cxn modelId="{BCC4D0B9-A657-4CAF-B13E-BF56717E9E5C}" type="presOf" srcId="{ADAE4819-B633-45F1-9E12-9B928F4CDAB0}" destId="{D7BBFD35-F4F5-4FCB-BE87-0A9AAFA01ABB}" srcOrd="0" destOrd="0" presId="urn:microsoft.com/office/officeart/2018/5/layout/CenteredIconLabelDescriptionList"/>
    <dgm:cxn modelId="{37448DBE-9F5E-4D1E-83D3-D0634B8AE768}" srcId="{ADAE4819-B633-45F1-9E12-9B928F4CDAB0}" destId="{C9935B58-56CB-41BA-95BC-82E2FC040DB9}" srcOrd="0" destOrd="0" parTransId="{69F04984-C01F-4EE6-B0F6-7F5DAE96F4DC}" sibTransId="{FDCE4637-230C-4B0E-BC9F-64964522281E}"/>
    <dgm:cxn modelId="{E51716D2-756F-455E-911E-EE1A5F35E642}" type="presOf" srcId="{0D0CFF6E-3CC4-4AF9-84C6-691457534CF2}" destId="{B5F6032E-AFFD-4CD2-B1E6-0EAC1A00266E}" srcOrd="0" destOrd="0" presId="urn:microsoft.com/office/officeart/2018/5/layout/CenteredIconLabelDescriptionList"/>
    <dgm:cxn modelId="{D2BFDE0B-87D6-48E4-B2FB-656EBB91BB2F}" type="presParOf" srcId="{D7BBFD35-F4F5-4FCB-BE87-0A9AAFA01ABB}" destId="{84341DEB-4E48-40DB-A6F4-BA925CAD1999}" srcOrd="0" destOrd="0" presId="urn:microsoft.com/office/officeart/2018/5/layout/CenteredIconLabelDescriptionList"/>
    <dgm:cxn modelId="{4E7C3745-D822-432B-99AC-B82019253F72}" type="presParOf" srcId="{84341DEB-4E48-40DB-A6F4-BA925CAD1999}" destId="{0016943B-9812-447F-83C4-9DC7A9B9D2FD}" srcOrd="0" destOrd="0" presId="urn:microsoft.com/office/officeart/2018/5/layout/CenteredIconLabelDescriptionList"/>
    <dgm:cxn modelId="{6F803A1F-8AA3-464B-8EAB-A287C827051E}" type="presParOf" srcId="{84341DEB-4E48-40DB-A6F4-BA925CAD1999}" destId="{64FB47EC-8EAE-44AA-9DBA-4FE62263401C}" srcOrd="1" destOrd="0" presId="urn:microsoft.com/office/officeart/2018/5/layout/CenteredIconLabelDescriptionList"/>
    <dgm:cxn modelId="{35E8C2FC-8E53-471F-A1A0-C722BC353779}" type="presParOf" srcId="{84341DEB-4E48-40DB-A6F4-BA925CAD1999}" destId="{8DF609DF-E320-4B66-92BA-ABD61C7874BF}" srcOrd="2" destOrd="0" presId="urn:microsoft.com/office/officeart/2018/5/layout/CenteredIconLabelDescriptionList"/>
    <dgm:cxn modelId="{539E71FA-2F64-498B-BE2E-4AD839EC9B6A}" type="presParOf" srcId="{84341DEB-4E48-40DB-A6F4-BA925CAD1999}" destId="{C6EAD2C0-783F-47D6-A4AF-7DDFC5A17479}" srcOrd="3" destOrd="0" presId="urn:microsoft.com/office/officeart/2018/5/layout/CenteredIconLabelDescriptionList"/>
    <dgm:cxn modelId="{7042C6A4-7790-4E0F-8D0F-7DE5D49CF2FF}" type="presParOf" srcId="{84341DEB-4E48-40DB-A6F4-BA925CAD1999}" destId="{38644BE0-FBEA-4DCF-9F90-CB702CC35EBB}" srcOrd="4" destOrd="0" presId="urn:microsoft.com/office/officeart/2018/5/layout/CenteredIconLabelDescriptionList"/>
    <dgm:cxn modelId="{CEA38F1D-1427-40D0-805C-5DA42E70A356}" type="presParOf" srcId="{D7BBFD35-F4F5-4FCB-BE87-0A9AAFA01ABB}" destId="{92B3B5A4-FB00-4F9A-909D-FD19CE2A6309}" srcOrd="1" destOrd="0" presId="urn:microsoft.com/office/officeart/2018/5/layout/CenteredIconLabelDescriptionList"/>
    <dgm:cxn modelId="{F2D1A359-8D74-46DE-8937-FD87A0F53EAB}" type="presParOf" srcId="{D7BBFD35-F4F5-4FCB-BE87-0A9AAFA01ABB}" destId="{E0BFC4F1-DFB4-480F-BCF2-4D25331538CB}" srcOrd="2" destOrd="0" presId="urn:microsoft.com/office/officeart/2018/5/layout/CenteredIconLabelDescriptionList"/>
    <dgm:cxn modelId="{4BE258F8-0040-4525-BC3B-868E4DDB3825}" type="presParOf" srcId="{E0BFC4F1-DFB4-480F-BCF2-4D25331538CB}" destId="{11B9DD1E-9D0C-414C-8818-59DDA9AFC1EA}" srcOrd="0" destOrd="0" presId="urn:microsoft.com/office/officeart/2018/5/layout/CenteredIconLabelDescriptionList"/>
    <dgm:cxn modelId="{2789814D-00EE-498A-899C-9DC24BEC8D46}" type="presParOf" srcId="{E0BFC4F1-DFB4-480F-BCF2-4D25331538CB}" destId="{0275C5D0-5796-4AED-B9D0-18CB357E355A}" srcOrd="1" destOrd="0" presId="urn:microsoft.com/office/officeart/2018/5/layout/CenteredIconLabelDescriptionList"/>
    <dgm:cxn modelId="{3654BC9A-227B-409A-9641-58CCEEA12747}" type="presParOf" srcId="{E0BFC4F1-DFB4-480F-BCF2-4D25331538CB}" destId="{B5F6032E-AFFD-4CD2-B1E6-0EAC1A00266E}" srcOrd="2" destOrd="0" presId="urn:microsoft.com/office/officeart/2018/5/layout/CenteredIconLabelDescriptionList"/>
    <dgm:cxn modelId="{7A804C02-E92C-497A-9675-8B5C100AB207}" type="presParOf" srcId="{E0BFC4F1-DFB4-480F-BCF2-4D25331538CB}" destId="{E269B48A-C889-4813-BB2A-9DF8F367F50C}" srcOrd="3" destOrd="0" presId="urn:microsoft.com/office/officeart/2018/5/layout/CenteredIconLabelDescriptionList"/>
    <dgm:cxn modelId="{DED7B102-6A9B-4A0B-B246-8690B9832C68}" type="presParOf" srcId="{E0BFC4F1-DFB4-480F-BCF2-4D25331538CB}" destId="{044DC914-8144-4C41-8F5D-E7C3B23667D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EF8BA42-F15F-495C-B9A6-230AB00879F3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76ECD6-2706-4704-9221-0A2BFD3C2CCD}">
      <dgm:prSet/>
      <dgm:spPr/>
      <dgm:t>
        <a:bodyPr/>
        <a:lstStyle/>
        <a:p>
          <a:r>
            <a:rPr lang="en-US"/>
            <a:t>A Records (IPv4) </a:t>
          </a:r>
        </a:p>
      </dgm:t>
    </dgm:pt>
    <dgm:pt modelId="{7D6C0D63-0D07-4693-B34F-7A8A4E344E9C}" type="parTrans" cxnId="{41BEB7F1-960F-4DCA-BA4C-5FDC419C2E13}">
      <dgm:prSet/>
      <dgm:spPr/>
      <dgm:t>
        <a:bodyPr/>
        <a:lstStyle/>
        <a:p>
          <a:endParaRPr lang="en-US"/>
        </a:p>
      </dgm:t>
    </dgm:pt>
    <dgm:pt modelId="{53FF507D-E66E-4773-ACED-A11B24407FA1}" type="sibTrans" cxnId="{41BEB7F1-960F-4DCA-BA4C-5FDC419C2E13}">
      <dgm:prSet/>
      <dgm:spPr/>
      <dgm:t>
        <a:bodyPr/>
        <a:lstStyle/>
        <a:p>
          <a:endParaRPr lang="en-US"/>
        </a:p>
      </dgm:t>
    </dgm:pt>
    <dgm:pt modelId="{9EEB2BFF-FBEC-45BE-93F2-A62BCC8E3748}">
      <dgm:prSet/>
      <dgm:spPr/>
      <dgm:t>
        <a:bodyPr/>
        <a:lstStyle/>
        <a:p>
          <a:r>
            <a:rPr lang="en-US"/>
            <a:t>Maps domain names to IPv4 addresses</a:t>
          </a:r>
        </a:p>
      </dgm:t>
    </dgm:pt>
    <dgm:pt modelId="{8B32086A-2F7E-4C10-B0AB-B7C5171A4A52}" type="parTrans" cxnId="{45C97E1F-66FE-40BE-8333-D40C423CC8D9}">
      <dgm:prSet/>
      <dgm:spPr/>
      <dgm:t>
        <a:bodyPr/>
        <a:lstStyle/>
        <a:p>
          <a:endParaRPr lang="en-US"/>
        </a:p>
      </dgm:t>
    </dgm:pt>
    <dgm:pt modelId="{0BB23D27-774A-4DD2-B505-5A35EAD90611}" type="sibTrans" cxnId="{45C97E1F-66FE-40BE-8333-D40C423CC8D9}">
      <dgm:prSet/>
      <dgm:spPr/>
      <dgm:t>
        <a:bodyPr/>
        <a:lstStyle/>
        <a:p>
          <a:endParaRPr lang="en-US"/>
        </a:p>
      </dgm:t>
    </dgm:pt>
    <dgm:pt modelId="{F2DE5F08-B11E-4AE4-9709-6EEC2371B9A7}">
      <dgm:prSet/>
      <dgm:spPr/>
      <dgm:t>
        <a:bodyPr/>
        <a:lstStyle/>
        <a:p>
          <a:r>
            <a:rPr lang="en-US"/>
            <a:t>AAAA Records (Ipv6)</a:t>
          </a:r>
        </a:p>
      </dgm:t>
    </dgm:pt>
    <dgm:pt modelId="{B78140B9-BD61-474C-B62C-9363299DE922}" type="parTrans" cxnId="{67244B88-CC69-4B69-98E7-005C4DA34AF3}">
      <dgm:prSet/>
      <dgm:spPr/>
      <dgm:t>
        <a:bodyPr/>
        <a:lstStyle/>
        <a:p>
          <a:endParaRPr lang="en-US"/>
        </a:p>
      </dgm:t>
    </dgm:pt>
    <dgm:pt modelId="{E952717A-C2A3-4E15-AD73-0C8DCF218E38}" type="sibTrans" cxnId="{67244B88-CC69-4B69-98E7-005C4DA34AF3}">
      <dgm:prSet/>
      <dgm:spPr/>
      <dgm:t>
        <a:bodyPr/>
        <a:lstStyle/>
        <a:p>
          <a:endParaRPr lang="en-US"/>
        </a:p>
      </dgm:t>
    </dgm:pt>
    <dgm:pt modelId="{3F04C24D-DE73-4623-8617-46F0C1891567}">
      <dgm:prSet/>
      <dgm:spPr/>
      <dgm:t>
        <a:bodyPr/>
        <a:lstStyle/>
        <a:p>
          <a:r>
            <a:rPr lang="en-US"/>
            <a:t>Maps domain names to IPv6 addresses</a:t>
          </a:r>
        </a:p>
      </dgm:t>
    </dgm:pt>
    <dgm:pt modelId="{A02C17CA-4BA2-442A-961A-9800D5D623BD}" type="parTrans" cxnId="{7FC0D931-ACF8-4539-BDE6-2764CE0F9B8A}">
      <dgm:prSet/>
      <dgm:spPr/>
      <dgm:t>
        <a:bodyPr/>
        <a:lstStyle/>
        <a:p>
          <a:endParaRPr lang="en-US"/>
        </a:p>
      </dgm:t>
    </dgm:pt>
    <dgm:pt modelId="{E5FAE82F-7D30-4D1D-AC13-2F06995F936E}" type="sibTrans" cxnId="{7FC0D931-ACF8-4539-BDE6-2764CE0F9B8A}">
      <dgm:prSet/>
      <dgm:spPr/>
      <dgm:t>
        <a:bodyPr/>
        <a:lstStyle/>
        <a:p>
          <a:endParaRPr lang="en-US"/>
        </a:p>
      </dgm:t>
    </dgm:pt>
    <dgm:pt modelId="{8AA78286-7F07-495C-858A-22B6CF660071}">
      <dgm:prSet/>
      <dgm:spPr/>
      <dgm:t>
        <a:bodyPr/>
        <a:lstStyle/>
        <a:p>
          <a:r>
            <a:rPr lang="en-US"/>
            <a:t>Cname Records</a:t>
          </a:r>
        </a:p>
      </dgm:t>
    </dgm:pt>
    <dgm:pt modelId="{3DFAE265-250D-449B-8F13-63B4D9A8CAD2}" type="parTrans" cxnId="{9DE30C13-99BB-4603-8114-0C432E79FE23}">
      <dgm:prSet/>
      <dgm:spPr/>
      <dgm:t>
        <a:bodyPr/>
        <a:lstStyle/>
        <a:p>
          <a:endParaRPr lang="en-US"/>
        </a:p>
      </dgm:t>
    </dgm:pt>
    <dgm:pt modelId="{B723FEA6-F49A-44FD-845D-CDE6587ABA8C}" type="sibTrans" cxnId="{9DE30C13-99BB-4603-8114-0C432E79FE23}">
      <dgm:prSet/>
      <dgm:spPr/>
      <dgm:t>
        <a:bodyPr/>
        <a:lstStyle/>
        <a:p>
          <a:endParaRPr lang="en-US"/>
        </a:p>
      </dgm:t>
    </dgm:pt>
    <dgm:pt modelId="{08EA93AB-44DE-4E3E-BBB0-DE8F7D4250A8}">
      <dgm:prSet/>
      <dgm:spPr/>
      <dgm:t>
        <a:bodyPr/>
        <a:lstStyle/>
        <a:p>
          <a:r>
            <a:rPr lang="en-US"/>
            <a:t>Creates aliases from one domain name to another </a:t>
          </a:r>
        </a:p>
      </dgm:t>
    </dgm:pt>
    <dgm:pt modelId="{85ADCF5C-A60D-45EA-910D-3EBD03A45432}" type="parTrans" cxnId="{41E0757B-1320-45BA-82EA-E7F46693B5D9}">
      <dgm:prSet/>
      <dgm:spPr/>
      <dgm:t>
        <a:bodyPr/>
        <a:lstStyle/>
        <a:p>
          <a:endParaRPr lang="en-US"/>
        </a:p>
      </dgm:t>
    </dgm:pt>
    <dgm:pt modelId="{B43F3B82-F50F-4C1D-A52A-03DE36B7FABD}" type="sibTrans" cxnId="{41E0757B-1320-45BA-82EA-E7F46693B5D9}">
      <dgm:prSet/>
      <dgm:spPr/>
      <dgm:t>
        <a:bodyPr/>
        <a:lstStyle/>
        <a:p>
          <a:endParaRPr lang="en-US"/>
        </a:p>
      </dgm:t>
    </dgm:pt>
    <dgm:pt modelId="{665CF244-82E2-4EB6-BA42-529A1774B8F8}">
      <dgm:prSet/>
      <dgm:spPr/>
      <dgm:t>
        <a:bodyPr/>
        <a:lstStyle/>
        <a:p>
          <a:r>
            <a:rPr lang="en-US"/>
            <a:t>This is useful when you want to use multiple domain names to point to the same website or server.</a:t>
          </a:r>
        </a:p>
      </dgm:t>
    </dgm:pt>
    <dgm:pt modelId="{914AF8E7-215C-4ECC-925B-998FB03CE54D}" type="parTrans" cxnId="{41BC1927-3239-4540-B26C-2A2FB2C68E24}">
      <dgm:prSet/>
      <dgm:spPr/>
      <dgm:t>
        <a:bodyPr/>
        <a:lstStyle/>
        <a:p>
          <a:endParaRPr lang="en-US"/>
        </a:p>
      </dgm:t>
    </dgm:pt>
    <dgm:pt modelId="{0FE9B633-6F1E-4B70-A00B-4C82A082F876}" type="sibTrans" cxnId="{41BC1927-3239-4540-B26C-2A2FB2C68E24}">
      <dgm:prSet/>
      <dgm:spPr/>
      <dgm:t>
        <a:bodyPr/>
        <a:lstStyle/>
        <a:p>
          <a:endParaRPr lang="en-US"/>
        </a:p>
      </dgm:t>
    </dgm:pt>
    <dgm:pt modelId="{11B73D5C-DA32-4743-A4A7-0EA90F042B13}">
      <dgm:prSet/>
      <dgm:spPr/>
      <dgm:t>
        <a:bodyPr/>
        <a:lstStyle/>
        <a:p>
          <a:r>
            <a:rPr lang="en-US"/>
            <a:t>MX Records</a:t>
          </a:r>
        </a:p>
      </dgm:t>
    </dgm:pt>
    <dgm:pt modelId="{DEB4C4EE-9A95-4065-93D9-FE4B67D85D52}" type="parTrans" cxnId="{86F9B983-1A04-4074-9108-C4E8AF2505E7}">
      <dgm:prSet/>
      <dgm:spPr/>
      <dgm:t>
        <a:bodyPr/>
        <a:lstStyle/>
        <a:p>
          <a:endParaRPr lang="en-US"/>
        </a:p>
      </dgm:t>
    </dgm:pt>
    <dgm:pt modelId="{27F61FC7-9698-4DAF-AD62-3DAFA5083ED1}" type="sibTrans" cxnId="{86F9B983-1A04-4074-9108-C4E8AF2505E7}">
      <dgm:prSet/>
      <dgm:spPr/>
      <dgm:t>
        <a:bodyPr/>
        <a:lstStyle/>
        <a:p>
          <a:endParaRPr lang="en-US"/>
        </a:p>
      </dgm:t>
    </dgm:pt>
    <dgm:pt modelId="{DBB836EB-D4EC-4DBD-9803-4A31246D4BD5}">
      <dgm:prSet/>
      <dgm:spPr/>
      <dgm:t>
        <a:bodyPr/>
        <a:lstStyle/>
        <a:p>
          <a:r>
            <a:rPr lang="en-US"/>
            <a:t>Identify mail servers responsible for receiving email on behalf of the domain</a:t>
          </a:r>
        </a:p>
      </dgm:t>
    </dgm:pt>
    <dgm:pt modelId="{89DABCD3-2FCD-43E7-ADBE-C00BD889B9A3}" type="parTrans" cxnId="{B6DCA4B7-CADA-4F41-A65D-35FB871418B0}">
      <dgm:prSet/>
      <dgm:spPr/>
      <dgm:t>
        <a:bodyPr/>
        <a:lstStyle/>
        <a:p>
          <a:endParaRPr lang="en-US"/>
        </a:p>
      </dgm:t>
    </dgm:pt>
    <dgm:pt modelId="{96E41F57-5F27-4445-B0CB-92D4E987701D}" type="sibTrans" cxnId="{B6DCA4B7-CADA-4F41-A65D-35FB871418B0}">
      <dgm:prSet/>
      <dgm:spPr/>
      <dgm:t>
        <a:bodyPr/>
        <a:lstStyle/>
        <a:p>
          <a:endParaRPr lang="en-US"/>
        </a:p>
      </dgm:t>
    </dgm:pt>
    <dgm:pt modelId="{3FA796A0-9CA1-4684-9471-B3F86B3635F5}">
      <dgm:prSet/>
      <dgm:spPr/>
      <dgm:t>
        <a:bodyPr/>
        <a:lstStyle/>
        <a:p>
          <a:r>
            <a:rPr lang="en-US"/>
            <a:t>TXT Records</a:t>
          </a:r>
        </a:p>
      </dgm:t>
    </dgm:pt>
    <dgm:pt modelId="{9C44415F-F95D-461A-B986-F280F10EC1C2}" type="parTrans" cxnId="{6A84BE09-FCA5-4D49-84F9-0C7B564E905C}">
      <dgm:prSet/>
      <dgm:spPr/>
      <dgm:t>
        <a:bodyPr/>
        <a:lstStyle/>
        <a:p>
          <a:endParaRPr lang="en-US"/>
        </a:p>
      </dgm:t>
    </dgm:pt>
    <dgm:pt modelId="{9FB20FD6-2708-41B0-8963-BA040026FA06}" type="sibTrans" cxnId="{6A84BE09-FCA5-4D49-84F9-0C7B564E905C}">
      <dgm:prSet/>
      <dgm:spPr/>
      <dgm:t>
        <a:bodyPr/>
        <a:lstStyle/>
        <a:p>
          <a:endParaRPr lang="en-US"/>
        </a:p>
      </dgm:t>
    </dgm:pt>
    <dgm:pt modelId="{68444752-0E55-4464-B5E3-2771FFDF794C}">
      <dgm:prSet/>
      <dgm:spPr/>
      <dgm:t>
        <a:bodyPr/>
        <a:lstStyle/>
        <a:p>
          <a:r>
            <a:rPr lang="en-US"/>
            <a:t>Stores text-based information associated with a domain</a:t>
          </a:r>
        </a:p>
      </dgm:t>
    </dgm:pt>
    <dgm:pt modelId="{8AC6D0C0-9FDB-4113-A701-C7C32E28E1C7}" type="parTrans" cxnId="{052CDB37-19D6-40BF-BD34-A7ACC3266C68}">
      <dgm:prSet/>
      <dgm:spPr/>
      <dgm:t>
        <a:bodyPr/>
        <a:lstStyle/>
        <a:p>
          <a:endParaRPr lang="en-US"/>
        </a:p>
      </dgm:t>
    </dgm:pt>
    <dgm:pt modelId="{A536CF0E-8B67-4970-BF0D-2C1347A54700}" type="sibTrans" cxnId="{052CDB37-19D6-40BF-BD34-A7ACC3266C68}">
      <dgm:prSet/>
      <dgm:spPr/>
      <dgm:t>
        <a:bodyPr/>
        <a:lstStyle/>
        <a:p>
          <a:endParaRPr lang="en-US"/>
        </a:p>
      </dgm:t>
    </dgm:pt>
    <dgm:pt modelId="{487216B0-18D0-4D23-8857-2DAF6B682E17}" type="pres">
      <dgm:prSet presAssocID="{1EF8BA42-F15F-495C-B9A6-230AB00879F3}" presName="diagram" presStyleCnt="0">
        <dgm:presLayoutVars>
          <dgm:dir/>
          <dgm:resizeHandles val="exact"/>
        </dgm:presLayoutVars>
      </dgm:prSet>
      <dgm:spPr/>
    </dgm:pt>
    <dgm:pt modelId="{D764C460-8F61-45C5-A9D9-DA378EE9950E}" type="pres">
      <dgm:prSet presAssocID="{6876ECD6-2706-4704-9221-0A2BFD3C2CCD}" presName="node" presStyleLbl="node1" presStyleIdx="0" presStyleCnt="5">
        <dgm:presLayoutVars>
          <dgm:bulletEnabled val="1"/>
        </dgm:presLayoutVars>
      </dgm:prSet>
      <dgm:spPr/>
    </dgm:pt>
    <dgm:pt modelId="{E900D386-0DEE-483D-9D77-2AD0D882B378}" type="pres">
      <dgm:prSet presAssocID="{53FF507D-E66E-4773-ACED-A11B24407FA1}" presName="sibTrans" presStyleCnt="0"/>
      <dgm:spPr/>
    </dgm:pt>
    <dgm:pt modelId="{77B04F62-F186-48B4-84C4-D81EC7C39C53}" type="pres">
      <dgm:prSet presAssocID="{F2DE5F08-B11E-4AE4-9709-6EEC2371B9A7}" presName="node" presStyleLbl="node1" presStyleIdx="1" presStyleCnt="5">
        <dgm:presLayoutVars>
          <dgm:bulletEnabled val="1"/>
        </dgm:presLayoutVars>
      </dgm:prSet>
      <dgm:spPr/>
    </dgm:pt>
    <dgm:pt modelId="{D53D701A-007F-4050-A439-01A4A049144D}" type="pres">
      <dgm:prSet presAssocID="{E952717A-C2A3-4E15-AD73-0C8DCF218E38}" presName="sibTrans" presStyleCnt="0"/>
      <dgm:spPr/>
    </dgm:pt>
    <dgm:pt modelId="{A3232F37-6EC2-47C8-A1C9-251AA44006F1}" type="pres">
      <dgm:prSet presAssocID="{8AA78286-7F07-495C-858A-22B6CF660071}" presName="node" presStyleLbl="node1" presStyleIdx="2" presStyleCnt="5">
        <dgm:presLayoutVars>
          <dgm:bulletEnabled val="1"/>
        </dgm:presLayoutVars>
      </dgm:prSet>
      <dgm:spPr/>
    </dgm:pt>
    <dgm:pt modelId="{BFFFE4FB-B212-4382-83F1-826DC27EBF93}" type="pres">
      <dgm:prSet presAssocID="{B723FEA6-F49A-44FD-845D-CDE6587ABA8C}" presName="sibTrans" presStyleCnt="0"/>
      <dgm:spPr/>
    </dgm:pt>
    <dgm:pt modelId="{6DC2572A-2E49-408D-8A7C-ED48FACBDF57}" type="pres">
      <dgm:prSet presAssocID="{11B73D5C-DA32-4743-A4A7-0EA90F042B13}" presName="node" presStyleLbl="node1" presStyleIdx="3" presStyleCnt="5">
        <dgm:presLayoutVars>
          <dgm:bulletEnabled val="1"/>
        </dgm:presLayoutVars>
      </dgm:prSet>
      <dgm:spPr/>
    </dgm:pt>
    <dgm:pt modelId="{33729BF5-E58A-49B3-B648-73C065DFAD68}" type="pres">
      <dgm:prSet presAssocID="{27F61FC7-9698-4DAF-AD62-3DAFA5083ED1}" presName="sibTrans" presStyleCnt="0"/>
      <dgm:spPr/>
    </dgm:pt>
    <dgm:pt modelId="{E25B3FB0-3E21-4E9D-9CF3-BA7B0A614AF0}" type="pres">
      <dgm:prSet presAssocID="{3FA796A0-9CA1-4684-9471-B3F86B3635F5}" presName="node" presStyleLbl="node1" presStyleIdx="4" presStyleCnt="5">
        <dgm:presLayoutVars>
          <dgm:bulletEnabled val="1"/>
        </dgm:presLayoutVars>
      </dgm:prSet>
      <dgm:spPr/>
    </dgm:pt>
  </dgm:ptLst>
  <dgm:cxnLst>
    <dgm:cxn modelId="{E0BCFD03-AEB2-4706-A2EE-D7F42B58C8F8}" type="presOf" srcId="{08EA93AB-44DE-4E3E-BBB0-DE8F7D4250A8}" destId="{A3232F37-6EC2-47C8-A1C9-251AA44006F1}" srcOrd="0" destOrd="1" presId="urn:microsoft.com/office/officeart/2005/8/layout/default"/>
    <dgm:cxn modelId="{6A84BE09-FCA5-4D49-84F9-0C7B564E905C}" srcId="{1EF8BA42-F15F-495C-B9A6-230AB00879F3}" destId="{3FA796A0-9CA1-4684-9471-B3F86B3635F5}" srcOrd="4" destOrd="0" parTransId="{9C44415F-F95D-461A-B986-F280F10EC1C2}" sibTransId="{9FB20FD6-2708-41B0-8963-BA040026FA06}"/>
    <dgm:cxn modelId="{9DE30C13-99BB-4603-8114-0C432E79FE23}" srcId="{1EF8BA42-F15F-495C-B9A6-230AB00879F3}" destId="{8AA78286-7F07-495C-858A-22B6CF660071}" srcOrd="2" destOrd="0" parTransId="{3DFAE265-250D-449B-8F13-63B4D9A8CAD2}" sibTransId="{B723FEA6-F49A-44FD-845D-CDE6587ABA8C}"/>
    <dgm:cxn modelId="{45C97E1F-66FE-40BE-8333-D40C423CC8D9}" srcId="{6876ECD6-2706-4704-9221-0A2BFD3C2CCD}" destId="{9EEB2BFF-FBEC-45BE-93F2-A62BCC8E3748}" srcOrd="0" destOrd="0" parTransId="{8B32086A-2F7E-4C10-B0AB-B7C5171A4A52}" sibTransId="{0BB23D27-774A-4DD2-B505-5A35EAD90611}"/>
    <dgm:cxn modelId="{41BC1927-3239-4540-B26C-2A2FB2C68E24}" srcId="{8AA78286-7F07-495C-858A-22B6CF660071}" destId="{665CF244-82E2-4EB6-BA42-529A1774B8F8}" srcOrd="1" destOrd="0" parTransId="{914AF8E7-215C-4ECC-925B-998FB03CE54D}" sibTransId="{0FE9B633-6F1E-4B70-A00B-4C82A082F876}"/>
    <dgm:cxn modelId="{3A56782F-8F50-43E1-8D62-9740DF3D1338}" type="presOf" srcId="{3F04C24D-DE73-4623-8617-46F0C1891567}" destId="{77B04F62-F186-48B4-84C4-D81EC7C39C53}" srcOrd="0" destOrd="1" presId="urn:microsoft.com/office/officeart/2005/8/layout/default"/>
    <dgm:cxn modelId="{7FC0D931-ACF8-4539-BDE6-2764CE0F9B8A}" srcId="{F2DE5F08-B11E-4AE4-9709-6EEC2371B9A7}" destId="{3F04C24D-DE73-4623-8617-46F0C1891567}" srcOrd="0" destOrd="0" parTransId="{A02C17CA-4BA2-442A-961A-9800D5D623BD}" sibTransId="{E5FAE82F-7D30-4D1D-AC13-2F06995F936E}"/>
    <dgm:cxn modelId="{052CDB37-19D6-40BF-BD34-A7ACC3266C68}" srcId="{3FA796A0-9CA1-4684-9471-B3F86B3635F5}" destId="{68444752-0E55-4464-B5E3-2771FFDF794C}" srcOrd="0" destOrd="0" parTransId="{8AC6D0C0-9FDB-4113-A701-C7C32E28E1C7}" sibTransId="{A536CF0E-8B67-4970-BF0D-2C1347A54700}"/>
    <dgm:cxn modelId="{CE83AA5C-C597-4397-8979-9E9C4FAE935E}" type="presOf" srcId="{DBB836EB-D4EC-4DBD-9803-4A31246D4BD5}" destId="{6DC2572A-2E49-408D-8A7C-ED48FACBDF57}" srcOrd="0" destOrd="1" presId="urn:microsoft.com/office/officeart/2005/8/layout/default"/>
    <dgm:cxn modelId="{7F800D67-C831-4BA3-A126-8E31BDDB3C5E}" type="presOf" srcId="{F2DE5F08-B11E-4AE4-9709-6EEC2371B9A7}" destId="{77B04F62-F186-48B4-84C4-D81EC7C39C53}" srcOrd="0" destOrd="0" presId="urn:microsoft.com/office/officeart/2005/8/layout/default"/>
    <dgm:cxn modelId="{10460A77-B40B-4A21-AFB2-C97E51965036}" type="presOf" srcId="{665CF244-82E2-4EB6-BA42-529A1774B8F8}" destId="{A3232F37-6EC2-47C8-A1C9-251AA44006F1}" srcOrd="0" destOrd="2" presId="urn:microsoft.com/office/officeart/2005/8/layout/default"/>
    <dgm:cxn modelId="{41E0757B-1320-45BA-82EA-E7F46693B5D9}" srcId="{8AA78286-7F07-495C-858A-22B6CF660071}" destId="{08EA93AB-44DE-4E3E-BBB0-DE8F7D4250A8}" srcOrd="0" destOrd="0" parTransId="{85ADCF5C-A60D-45EA-910D-3EBD03A45432}" sibTransId="{B43F3B82-F50F-4C1D-A52A-03DE36B7FABD}"/>
    <dgm:cxn modelId="{28C3967C-3341-4887-BEBC-B9102EDF3E4C}" type="presOf" srcId="{11B73D5C-DA32-4743-A4A7-0EA90F042B13}" destId="{6DC2572A-2E49-408D-8A7C-ED48FACBDF57}" srcOrd="0" destOrd="0" presId="urn:microsoft.com/office/officeart/2005/8/layout/default"/>
    <dgm:cxn modelId="{F7B45380-1250-4861-B02B-7B8CB91F7AFE}" type="presOf" srcId="{8AA78286-7F07-495C-858A-22B6CF660071}" destId="{A3232F37-6EC2-47C8-A1C9-251AA44006F1}" srcOrd="0" destOrd="0" presId="urn:microsoft.com/office/officeart/2005/8/layout/default"/>
    <dgm:cxn modelId="{86F9B983-1A04-4074-9108-C4E8AF2505E7}" srcId="{1EF8BA42-F15F-495C-B9A6-230AB00879F3}" destId="{11B73D5C-DA32-4743-A4A7-0EA90F042B13}" srcOrd="3" destOrd="0" parTransId="{DEB4C4EE-9A95-4065-93D9-FE4B67D85D52}" sibTransId="{27F61FC7-9698-4DAF-AD62-3DAFA5083ED1}"/>
    <dgm:cxn modelId="{67244B88-CC69-4B69-98E7-005C4DA34AF3}" srcId="{1EF8BA42-F15F-495C-B9A6-230AB00879F3}" destId="{F2DE5F08-B11E-4AE4-9709-6EEC2371B9A7}" srcOrd="1" destOrd="0" parTransId="{B78140B9-BD61-474C-B62C-9363299DE922}" sibTransId="{E952717A-C2A3-4E15-AD73-0C8DCF218E38}"/>
    <dgm:cxn modelId="{126717B2-26DE-41F2-8ED8-ECB5151A07DE}" type="presOf" srcId="{9EEB2BFF-FBEC-45BE-93F2-A62BCC8E3748}" destId="{D764C460-8F61-45C5-A9D9-DA378EE9950E}" srcOrd="0" destOrd="1" presId="urn:microsoft.com/office/officeart/2005/8/layout/default"/>
    <dgm:cxn modelId="{B6DCA4B7-CADA-4F41-A65D-35FB871418B0}" srcId="{11B73D5C-DA32-4743-A4A7-0EA90F042B13}" destId="{DBB836EB-D4EC-4DBD-9803-4A31246D4BD5}" srcOrd="0" destOrd="0" parTransId="{89DABCD3-2FCD-43E7-ADBE-C00BD889B9A3}" sibTransId="{96E41F57-5F27-4445-B0CB-92D4E987701D}"/>
    <dgm:cxn modelId="{0E95C3BF-299C-4007-9749-B872FF068189}" type="presOf" srcId="{3FA796A0-9CA1-4684-9471-B3F86B3635F5}" destId="{E25B3FB0-3E21-4E9D-9CF3-BA7B0A614AF0}" srcOrd="0" destOrd="0" presId="urn:microsoft.com/office/officeart/2005/8/layout/default"/>
    <dgm:cxn modelId="{D424F5E8-D749-4B5D-9799-BAAF233B7D01}" type="presOf" srcId="{1EF8BA42-F15F-495C-B9A6-230AB00879F3}" destId="{487216B0-18D0-4D23-8857-2DAF6B682E17}" srcOrd="0" destOrd="0" presId="urn:microsoft.com/office/officeart/2005/8/layout/default"/>
    <dgm:cxn modelId="{41BEB7F1-960F-4DCA-BA4C-5FDC419C2E13}" srcId="{1EF8BA42-F15F-495C-B9A6-230AB00879F3}" destId="{6876ECD6-2706-4704-9221-0A2BFD3C2CCD}" srcOrd="0" destOrd="0" parTransId="{7D6C0D63-0D07-4693-B34F-7A8A4E344E9C}" sibTransId="{53FF507D-E66E-4773-ACED-A11B24407FA1}"/>
    <dgm:cxn modelId="{CDE2DCF8-FA67-48E9-A796-97C853DF6668}" type="presOf" srcId="{68444752-0E55-4464-B5E3-2771FFDF794C}" destId="{E25B3FB0-3E21-4E9D-9CF3-BA7B0A614AF0}" srcOrd="0" destOrd="1" presId="urn:microsoft.com/office/officeart/2005/8/layout/default"/>
    <dgm:cxn modelId="{5028D8FD-6050-4D5C-9400-CAB4339B9D10}" type="presOf" srcId="{6876ECD6-2706-4704-9221-0A2BFD3C2CCD}" destId="{D764C460-8F61-45C5-A9D9-DA378EE9950E}" srcOrd="0" destOrd="0" presId="urn:microsoft.com/office/officeart/2005/8/layout/default"/>
    <dgm:cxn modelId="{542EDE42-6762-4627-9C63-897CDF0DB96E}" type="presParOf" srcId="{487216B0-18D0-4D23-8857-2DAF6B682E17}" destId="{D764C460-8F61-45C5-A9D9-DA378EE9950E}" srcOrd="0" destOrd="0" presId="urn:microsoft.com/office/officeart/2005/8/layout/default"/>
    <dgm:cxn modelId="{04D07DEC-3E59-4AD1-A9F1-D2F633971596}" type="presParOf" srcId="{487216B0-18D0-4D23-8857-2DAF6B682E17}" destId="{E900D386-0DEE-483D-9D77-2AD0D882B378}" srcOrd="1" destOrd="0" presId="urn:microsoft.com/office/officeart/2005/8/layout/default"/>
    <dgm:cxn modelId="{BEBB55AA-D4A2-49F3-85E1-3CD216CE1551}" type="presParOf" srcId="{487216B0-18D0-4D23-8857-2DAF6B682E17}" destId="{77B04F62-F186-48B4-84C4-D81EC7C39C53}" srcOrd="2" destOrd="0" presId="urn:microsoft.com/office/officeart/2005/8/layout/default"/>
    <dgm:cxn modelId="{1CC5FAD3-0B59-4E47-9872-10F10B96D664}" type="presParOf" srcId="{487216B0-18D0-4D23-8857-2DAF6B682E17}" destId="{D53D701A-007F-4050-A439-01A4A049144D}" srcOrd="3" destOrd="0" presId="urn:microsoft.com/office/officeart/2005/8/layout/default"/>
    <dgm:cxn modelId="{C26B294F-6A4F-4A8B-8D60-791DAC506322}" type="presParOf" srcId="{487216B0-18D0-4D23-8857-2DAF6B682E17}" destId="{A3232F37-6EC2-47C8-A1C9-251AA44006F1}" srcOrd="4" destOrd="0" presId="urn:microsoft.com/office/officeart/2005/8/layout/default"/>
    <dgm:cxn modelId="{654FCFCC-E218-4020-A0E0-34FFEF5151A4}" type="presParOf" srcId="{487216B0-18D0-4D23-8857-2DAF6B682E17}" destId="{BFFFE4FB-B212-4382-83F1-826DC27EBF93}" srcOrd="5" destOrd="0" presId="urn:microsoft.com/office/officeart/2005/8/layout/default"/>
    <dgm:cxn modelId="{7D20B422-1029-4284-B9D2-FA09F6172141}" type="presParOf" srcId="{487216B0-18D0-4D23-8857-2DAF6B682E17}" destId="{6DC2572A-2E49-408D-8A7C-ED48FACBDF57}" srcOrd="6" destOrd="0" presId="urn:microsoft.com/office/officeart/2005/8/layout/default"/>
    <dgm:cxn modelId="{9D7E4912-FF29-4830-A929-E8B43E0A5B8B}" type="presParOf" srcId="{487216B0-18D0-4D23-8857-2DAF6B682E17}" destId="{33729BF5-E58A-49B3-B648-73C065DFAD68}" srcOrd="7" destOrd="0" presId="urn:microsoft.com/office/officeart/2005/8/layout/default"/>
    <dgm:cxn modelId="{F7946C9B-F95F-47F3-8EF3-8A6CDC0626A1}" type="presParOf" srcId="{487216B0-18D0-4D23-8857-2DAF6B682E17}" destId="{E25B3FB0-3E21-4E9D-9CF3-BA7B0A614AF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319F460-53F8-41D3-BB82-AD2D26CDC91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18C48E2-5C49-4A36-A8D8-9145701FE6ED}">
      <dgm:prSet custT="1"/>
      <dgm:spPr/>
      <dgm:t>
        <a:bodyPr/>
        <a:lstStyle/>
        <a:p>
          <a:pPr>
            <a:defRPr b="1"/>
          </a:pPr>
          <a:r>
            <a:rPr lang="en-US" sz="1600"/>
            <a:t>Reducing DNS Lookup times.</a:t>
          </a:r>
        </a:p>
      </dgm:t>
    </dgm:pt>
    <dgm:pt modelId="{629C41B5-FA3D-4D64-A708-267608E5415B}" type="parTrans" cxnId="{06128973-A9EF-43A6-9149-F2D8CA38085D}">
      <dgm:prSet/>
      <dgm:spPr/>
      <dgm:t>
        <a:bodyPr/>
        <a:lstStyle/>
        <a:p>
          <a:endParaRPr lang="en-US" sz="1600"/>
        </a:p>
      </dgm:t>
    </dgm:pt>
    <dgm:pt modelId="{4CFE0498-FBE5-4AB9-9945-9FD12B2A4CB1}" type="sibTrans" cxnId="{06128973-A9EF-43A6-9149-F2D8CA38085D}">
      <dgm:prSet/>
      <dgm:spPr/>
      <dgm:t>
        <a:bodyPr/>
        <a:lstStyle/>
        <a:p>
          <a:endParaRPr lang="en-US" sz="1600"/>
        </a:p>
      </dgm:t>
    </dgm:pt>
    <dgm:pt modelId="{20E8700A-DFA9-4492-93F6-8CB3110D1514}">
      <dgm:prSet custT="1"/>
      <dgm:spPr/>
      <dgm:t>
        <a:bodyPr/>
        <a:lstStyle/>
        <a:p>
          <a:r>
            <a:rPr lang="en-US" sz="1600"/>
            <a:t>Efforts taken to minimize the time taken for DNS lookups, enhancing overall performance.</a:t>
          </a:r>
        </a:p>
      </dgm:t>
    </dgm:pt>
    <dgm:pt modelId="{1E4A55CD-C9E3-4CA4-90CF-B5073E4F19E6}" type="parTrans" cxnId="{375CD1F6-9014-48C5-B40F-81ED03B67C09}">
      <dgm:prSet/>
      <dgm:spPr/>
      <dgm:t>
        <a:bodyPr/>
        <a:lstStyle/>
        <a:p>
          <a:endParaRPr lang="en-US" sz="1600"/>
        </a:p>
      </dgm:t>
    </dgm:pt>
    <dgm:pt modelId="{B6E1B72F-3C9F-4192-9BD5-85C697AB00DE}" type="sibTrans" cxnId="{375CD1F6-9014-48C5-B40F-81ED03B67C09}">
      <dgm:prSet/>
      <dgm:spPr/>
      <dgm:t>
        <a:bodyPr/>
        <a:lstStyle/>
        <a:p>
          <a:endParaRPr lang="en-US" sz="1600"/>
        </a:p>
      </dgm:t>
    </dgm:pt>
    <dgm:pt modelId="{CC12FA1B-0393-451B-A6AA-2B050CAA0B2C}">
      <dgm:prSet custT="1"/>
      <dgm:spPr/>
      <dgm:t>
        <a:bodyPr/>
        <a:lstStyle/>
        <a:p>
          <a:pPr>
            <a:defRPr b="1"/>
          </a:pPr>
          <a:r>
            <a:rPr lang="en-US" sz="1600"/>
            <a:t>Minimizing Latency</a:t>
          </a:r>
        </a:p>
      </dgm:t>
    </dgm:pt>
    <dgm:pt modelId="{E9AFE4F6-A232-4168-AA6F-803385FAAFC3}" type="parTrans" cxnId="{5A28A56B-8E26-4D66-BEA1-9DEFF5276288}">
      <dgm:prSet/>
      <dgm:spPr/>
      <dgm:t>
        <a:bodyPr/>
        <a:lstStyle/>
        <a:p>
          <a:endParaRPr lang="en-US" sz="1600"/>
        </a:p>
      </dgm:t>
    </dgm:pt>
    <dgm:pt modelId="{0EE7F1AC-E32B-4D2C-A45B-DED4A7EFE4EE}" type="sibTrans" cxnId="{5A28A56B-8E26-4D66-BEA1-9DEFF5276288}">
      <dgm:prSet/>
      <dgm:spPr/>
      <dgm:t>
        <a:bodyPr/>
        <a:lstStyle/>
        <a:p>
          <a:endParaRPr lang="en-US" sz="1600"/>
        </a:p>
      </dgm:t>
    </dgm:pt>
    <dgm:pt modelId="{C50907DA-9AC0-4EE5-B7DA-887C6A61212D}">
      <dgm:prSet custT="1"/>
      <dgm:spPr/>
      <dgm:t>
        <a:bodyPr/>
        <a:lstStyle/>
        <a:p>
          <a:r>
            <a:rPr lang="en-US" sz="1600"/>
            <a:t>Strategies to decrease latency in DNS resolution processes for faster responses.</a:t>
          </a:r>
        </a:p>
      </dgm:t>
    </dgm:pt>
    <dgm:pt modelId="{07D46F69-70E8-4B04-A84F-6B32C27F3EF2}" type="parTrans" cxnId="{8B61A071-3F71-4223-BA9D-B0438D06049E}">
      <dgm:prSet/>
      <dgm:spPr/>
      <dgm:t>
        <a:bodyPr/>
        <a:lstStyle/>
        <a:p>
          <a:endParaRPr lang="en-US" sz="1600"/>
        </a:p>
      </dgm:t>
    </dgm:pt>
    <dgm:pt modelId="{330FE3CA-5D83-4BCB-9444-EA231F82AEEC}" type="sibTrans" cxnId="{8B61A071-3F71-4223-BA9D-B0438D06049E}">
      <dgm:prSet/>
      <dgm:spPr/>
      <dgm:t>
        <a:bodyPr/>
        <a:lstStyle/>
        <a:p>
          <a:endParaRPr lang="en-US" sz="1600"/>
        </a:p>
      </dgm:t>
    </dgm:pt>
    <dgm:pt modelId="{C3191816-9A8F-4F91-ACAD-AA31A553598E}">
      <dgm:prSet custT="1"/>
      <dgm:spPr/>
      <dgm:t>
        <a:bodyPr/>
        <a:lstStyle/>
        <a:p>
          <a:pPr>
            <a:defRPr b="1"/>
          </a:pPr>
          <a:r>
            <a:rPr lang="en-US" sz="1600"/>
            <a:t>Implementing caching</a:t>
          </a:r>
        </a:p>
      </dgm:t>
    </dgm:pt>
    <dgm:pt modelId="{2148530A-86A5-4F7C-98E3-63DE225F5687}" type="parTrans" cxnId="{A94694A8-DD8F-4EC0-8546-B9D1C68D2567}">
      <dgm:prSet/>
      <dgm:spPr/>
      <dgm:t>
        <a:bodyPr/>
        <a:lstStyle/>
        <a:p>
          <a:endParaRPr lang="en-US" sz="1600"/>
        </a:p>
      </dgm:t>
    </dgm:pt>
    <dgm:pt modelId="{CEB40820-6A60-4C3E-B862-16E459B76028}" type="sibTrans" cxnId="{A94694A8-DD8F-4EC0-8546-B9D1C68D2567}">
      <dgm:prSet/>
      <dgm:spPr/>
      <dgm:t>
        <a:bodyPr/>
        <a:lstStyle/>
        <a:p>
          <a:endParaRPr lang="en-US" sz="1600"/>
        </a:p>
      </dgm:t>
    </dgm:pt>
    <dgm:pt modelId="{359A920F-2D8D-46F0-BE37-04A5883B3334}">
      <dgm:prSet custT="1"/>
      <dgm:spPr/>
      <dgm:t>
        <a:bodyPr/>
        <a:lstStyle/>
        <a:p>
          <a:r>
            <a:rPr lang="en-US" sz="1600"/>
            <a:t>Utilizing caching techniques to store DNS records locally, reducing query times for frequently accessed domains.</a:t>
          </a:r>
        </a:p>
      </dgm:t>
    </dgm:pt>
    <dgm:pt modelId="{6825CFDE-8453-4945-A2A1-9694EB6F32F4}" type="parTrans" cxnId="{1082444A-3524-438B-91D8-29EBBC5C7AB7}">
      <dgm:prSet/>
      <dgm:spPr/>
      <dgm:t>
        <a:bodyPr/>
        <a:lstStyle/>
        <a:p>
          <a:endParaRPr lang="en-US" sz="1600"/>
        </a:p>
      </dgm:t>
    </dgm:pt>
    <dgm:pt modelId="{4E0A1E9E-FDEE-4012-A903-3A5FD590288B}" type="sibTrans" cxnId="{1082444A-3524-438B-91D8-29EBBC5C7AB7}">
      <dgm:prSet/>
      <dgm:spPr/>
      <dgm:t>
        <a:bodyPr/>
        <a:lstStyle/>
        <a:p>
          <a:endParaRPr lang="en-US" sz="1600"/>
        </a:p>
      </dgm:t>
    </dgm:pt>
    <dgm:pt modelId="{5D659AA1-9716-47E7-860E-DDEFE15A86B6}">
      <dgm:prSet custT="1"/>
      <dgm:spPr/>
      <dgm:t>
        <a:bodyPr/>
        <a:lstStyle/>
        <a:p>
          <a:pPr>
            <a:defRPr b="1"/>
          </a:pPr>
          <a:r>
            <a:rPr lang="en-US" sz="1600"/>
            <a:t>Utilizing Load Balancing</a:t>
          </a:r>
        </a:p>
      </dgm:t>
    </dgm:pt>
    <dgm:pt modelId="{C53EF790-AF9A-4E8D-948A-34EADFF30A2E}" type="parTrans" cxnId="{07A87220-A568-4E99-9E21-4193059F98AA}">
      <dgm:prSet/>
      <dgm:spPr/>
      <dgm:t>
        <a:bodyPr/>
        <a:lstStyle/>
        <a:p>
          <a:endParaRPr lang="en-US" sz="1600"/>
        </a:p>
      </dgm:t>
    </dgm:pt>
    <dgm:pt modelId="{8D4B89BA-C3D4-4ED5-8BA8-B0DDB696FA66}" type="sibTrans" cxnId="{07A87220-A568-4E99-9E21-4193059F98AA}">
      <dgm:prSet/>
      <dgm:spPr/>
      <dgm:t>
        <a:bodyPr/>
        <a:lstStyle/>
        <a:p>
          <a:endParaRPr lang="en-US" sz="1600"/>
        </a:p>
      </dgm:t>
    </dgm:pt>
    <dgm:pt modelId="{29925823-8BC4-446F-BA89-B7BB7E7064AB}">
      <dgm:prSet custT="1"/>
      <dgm:spPr/>
      <dgm:t>
        <a:bodyPr/>
        <a:lstStyle/>
        <a:p>
          <a:r>
            <a:rPr lang="en-US" sz="1600"/>
            <a:t>Deploying Load Balancing mechanisms to efficiently distribute DNS queries  across multiple servers, optimizing performance. </a:t>
          </a:r>
        </a:p>
      </dgm:t>
    </dgm:pt>
    <dgm:pt modelId="{60F6C365-23FB-4E3F-A301-4550EEFE56D1}" type="parTrans" cxnId="{DE972D86-425A-43EC-86CD-1BCEAF201EF6}">
      <dgm:prSet/>
      <dgm:spPr/>
      <dgm:t>
        <a:bodyPr/>
        <a:lstStyle/>
        <a:p>
          <a:endParaRPr lang="en-US" sz="1600"/>
        </a:p>
      </dgm:t>
    </dgm:pt>
    <dgm:pt modelId="{8F5B6AAE-512A-48F1-8AB3-542D564D16C2}" type="sibTrans" cxnId="{DE972D86-425A-43EC-86CD-1BCEAF201EF6}">
      <dgm:prSet/>
      <dgm:spPr/>
      <dgm:t>
        <a:bodyPr/>
        <a:lstStyle/>
        <a:p>
          <a:endParaRPr lang="en-US" sz="1600"/>
        </a:p>
      </dgm:t>
    </dgm:pt>
    <dgm:pt modelId="{957E9BEE-39D0-4712-82D0-E15AAEA21F63}">
      <dgm:prSet custT="1"/>
      <dgm:spPr/>
      <dgm:t>
        <a:bodyPr/>
        <a:lstStyle/>
        <a:p>
          <a:pPr>
            <a:defRPr b="1"/>
          </a:pPr>
          <a:r>
            <a:rPr lang="en-US" sz="1600"/>
            <a:t>Integrating Content Delivery Networks (CDNs)</a:t>
          </a:r>
        </a:p>
      </dgm:t>
    </dgm:pt>
    <dgm:pt modelId="{3393253C-F83A-4B8D-A790-AE7FA38D2A84}" type="parTrans" cxnId="{3D8C2648-9910-4C88-81BE-2F419CB98EA8}">
      <dgm:prSet/>
      <dgm:spPr/>
      <dgm:t>
        <a:bodyPr/>
        <a:lstStyle/>
        <a:p>
          <a:endParaRPr lang="en-US" sz="1600"/>
        </a:p>
      </dgm:t>
    </dgm:pt>
    <dgm:pt modelId="{2EA3F9EF-EBAA-4258-9C05-7D23A92E8A32}" type="sibTrans" cxnId="{3D8C2648-9910-4C88-81BE-2F419CB98EA8}">
      <dgm:prSet/>
      <dgm:spPr/>
      <dgm:t>
        <a:bodyPr/>
        <a:lstStyle/>
        <a:p>
          <a:endParaRPr lang="en-US" sz="1600"/>
        </a:p>
      </dgm:t>
    </dgm:pt>
    <dgm:pt modelId="{BD38DBF3-6708-491B-89ED-4A6F0BB647FA}">
      <dgm:prSet custT="1"/>
      <dgm:spPr/>
      <dgm:t>
        <a:bodyPr/>
        <a:lstStyle/>
        <a:p>
          <a:r>
            <a:rPr lang="en-US" sz="1600"/>
            <a:t>Leveraging CDNs to distribute  DNS contents geographically for improved speed  and reliability of responses.</a:t>
          </a:r>
        </a:p>
      </dgm:t>
    </dgm:pt>
    <dgm:pt modelId="{310937AA-4C5F-4168-80E3-6EA42B7BDC74}" type="parTrans" cxnId="{A7DEAE8E-A6B8-4179-A8B4-813DE7065DB9}">
      <dgm:prSet/>
      <dgm:spPr/>
      <dgm:t>
        <a:bodyPr/>
        <a:lstStyle/>
        <a:p>
          <a:endParaRPr lang="en-US" sz="1600"/>
        </a:p>
      </dgm:t>
    </dgm:pt>
    <dgm:pt modelId="{880F4BE2-61C9-4B38-B351-E66CAF197D95}" type="sibTrans" cxnId="{A7DEAE8E-A6B8-4179-A8B4-813DE7065DB9}">
      <dgm:prSet/>
      <dgm:spPr/>
      <dgm:t>
        <a:bodyPr/>
        <a:lstStyle/>
        <a:p>
          <a:endParaRPr lang="en-US" sz="1600"/>
        </a:p>
      </dgm:t>
    </dgm:pt>
    <dgm:pt modelId="{46EB4B05-4740-4FBB-B752-2FF9017C60AA}" type="pres">
      <dgm:prSet presAssocID="{4319F460-53F8-41D3-BB82-AD2D26CDC915}" presName="root" presStyleCnt="0">
        <dgm:presLayoutVars>
          <dgm:dir/>
          <dgm:resizeHandles val="exact"/>
        </dgm:presLayoutVars>
      </dgm:prSet>
      <dgm:spPr/>
    </dgm:pt>
    <dgm:pt modelId="{9AAADD31-43B0-43B8-BC89-08622594BA17}" type="pres">
      <dgm:prSet presAssocID="{F18C48E2-5C49-4A36-A8D8-9145701FE6ED}" presName="compNode" presStyleCnt="0"/>
      <dgm:spPr/>
    </dgm:pt>
    <dgm:pt modelId="{D531ABF4-720E-4D49-B958-F67760A1539A}" type="pres">
      <dgm:prSet presAssocID="{F18C48E2-5C49-4A36-A8D8-9145701FE6E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ADB8F55-5658-47C8-A03B-0AFE8FBB3A02}" type="pres">
      <dgm:prSet presAssocID="{F18C48E2-5C49-4A36-A8D8-9145701FE6ED}" presName="iconSpace" presStyleCnt="0"/>
      <dgm:spPr/>
    </dgm:pt>
    <dgm:pt modelId="{E9D7F832-DA1D-4DEE-8FC7-11639800E2D5}" type="pres">
      <dgm:prSet presAssocID="{F18C48E2-5C49-4A36-A8D8-9145701FE6ED}" presName="parTx" presStyleLbl="revTx" presStyleIdx="0" presStyleCnt="10">
        <dgm:presLayoutVars>
          <dgm:chMax val="0"/>
          <dgm:chPref val="0"/>
        </dgm:presLayoutVars>
      </dgm:prSet>
      <dgm:spPr/>
    </dgm:pt>
    <dgm:pt modelId="{D95A518D-3DBE-4ABA-9B42-5E39DD24CCB6}" type="pres">
      <dgm:prSet presAssocID="{F18C48E2-5C49-4A36-A8D8-9145701FE6ED}" presName="txSpace" presStyleCnt="0"/>
      <dgm:spPr/>
    </dgm:pt>
    <dgm:pt modelId="{C2639DA7-DF11-476C-9C8F-A72D80B76546}" type="pres">
      <dgm:prSet presAssocID="{F18C48E2-5C49-4A36-A8D8-9145701FE6ED}" presName="desTx" presStyleLbl="revTx" presStyleIdx="1" presStyleCnt="10">
        <dgm:presLayoutVars/>
      </dgm:prSet>
      <dgm:spPr/>
    </dgm:pt>
    <dgm:pt modelId="{EBF4FF46-4BA7-49C4-876E-BE6347136B0D}" type="pres">
      <dgm:prSet presAssocID="{4CFE0498-FBE5-4AB9-9945-9FD12B2A4CB1}" presName="sibTrans" presStyleCnt="0"/>
      <dgm:spPr/>
    </dgm:pt>
    <dgm:pt modelId="{107EA3CC-1846-4C8A-B0AE-E80095909EC5}" type="pres">
      <dgm:prSet presAssocID="{CC12FA1B-0393-451B-A6AA-2B050CAA0B2C}" presName="compNode" presStyleCnt="0"/>
      <dgm:spPr/>
    </dgm:pt>
    <dgm:pt modelId="{2A604F2A-DFE5-49AE-84B8-FB738ADE8683}" type="pres">
      <dgm:prSet presAssocID="{CC12FA1B-0393-451B-A6AA-2B050CAA0B2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1E98882-5BA0-4618-87BE-7A17E1478576}" type="pres">
      <dgm:prSet presAssocID="{CC12FA1B-0393-451B-A6AA-2B050CAA0B2C}" presName="iconSpace" presStyleCnt="0"/>
      <dgm:spPr/>
    </dgm:pt>
    <dgm:pt modelId="{DB510325-30A6-42D7-B2D5-88978DC127E2}" type="pres">
      <dgm:prSet presAssocID="{CC12FA1B-0393-451B-A6AA-2B050CAA0B2C}" presName="parTx" presStyleLbl="revTx" presStyleIdx="2" presStyleCnt="10">
        <dgm:presLayoutVars>
          <dgm:chMax val="0"/>
          <dgm:chPref val="0"/>
        </dgm:presLayoutVars>
      </dgm:prSet>
      <dgm:spPr/>
    </dgm:pt>
    <dgm:pt modelId="{2A202A16-A568-48A4-9B04-223682FDA6FE}" type="pres">
      <dgm:prSet presAssocID="{CC12FA1B-0393-451B-A6AA-2B050CAA0B2C}" presName="txSpace" presStyleCnt="0"/>
      <dgm:spPr/>
    </dgm:pt>
    <dgm:pt modelId="{B65EFC49-067E-4E69-A58D-8CB990FC312A}" type="pres">
      <dgm:prSet presAssocID="{CC12FA1B-0393-451B-A6AA-2B050CAA0B2C}" presName="desTx" presStyleLbl="revTx" presStyleIdx="3" presStyleCnt="10">
        <dgm:presLayoutVars/>
      </dgm:prSet>
      <dgm:spPr/>
    </dgm:pt>
    <dgm:pt modelId="{2FB29A79-4E1F-4ECA-9049-9E5DE805F49F}" type="pres">
      <dgm:prSet presAssocID="{0EE7F1AC-E32B-4D2C-A45B-DED4A7EFE4EE}" presName="sibTrans" presStyleCnt="0"/>
      <dgm:spPr/>
    </dgm:pt>
    <dgm:pt modelId="{F1AFA66D-DEAA-4391-82A2-E462AA5DCA6B}" type="pres">
      <dgm:prSet presAssocID="{C3191816-9A8F-4F91-ACAD-AA31A553598E}" presName="compNode" presStyleCnt="0"/>
      <dgm:spPr/>
    </dgm:pt>
    <dgm:pt modelId="{49D60DDA-F035-4C8E-B130-322C00C4096B}" type="pres">
      <dgm:prSet presAssocID="{C3191816-9A8F-4F91-ACAD-AA31A55359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3D29738-04E7-4035-974F-A8762E7EF2EE}" type="pres">
      <dgm:prSet presAssocID="{C3191816-9A8F-4F91-ACAD-AA31A553598E}" presName="iconSpace" presStyleCnt="0"/>
      <dgm:spPr/>
    </dgm:pt>
    <dgm:pt modelId="{1E909164-83E7-46D8-A9F3-CB3DC617B53A}" type="pres">
      <dgm:prSet presAssocID="{C3191816-9A8F-4F91-ACAD-AA31A553598E}" presName="parTx" presStyleLbl="revTx" presStyleIdx="4" presStyleCnt="10">
        <dgm:presLayoutVars>
          <dgm:chMax val="0"/>
          <dgm:chPref val="0"/>
        </dgm:presLayoutVars>
      </dgm:prSet>
      <dgm:spPr/>
    </dgm:pt>
    <dgm:pt modelId="{97A43266-56BA-48FD-B076-430B93258BBD}" type="pres">
      <dgm:prSet presAssocID="{C3191816-9A8F-4F91-ACAD-AA31A553598E}" presName="txSpace" presStyleCnt="0"/>
      <dgm:spPr/>
    </dgm:pt>
    <dgm:pt modelId="{344714FD-EDC4-4812-B583-FF2C60396E19}" type="pres">
      <dgm:prSet presAssocID="{C3191816-9A8F-4F91-ACAD-AA31A553598E}" presName="desTx" presStyleLbl="revTx" presStyleIdx="5" presStyleCnt="10">
        <dgm:presLayoutVars/>
      </dgm:prSet>
      <dgm:spPr/>
    </dgm:pt>
    <dgm:pt modelId="{1A8E446F-2320-45E1-9739-C284BA95B5BF}" type="pres">
      <dgm:prSet presAssocID="{CEB40820-6A60-4C3E-B862-16E459B76028}" presName="sibTrans" presStyleCnt="0"/>
      <dgm:spPr/>
    </dgm:pt>
    <dgm:pt modelId="{A232F9E9-78FF-454D-8873-6AB41232355A}" type="pres">
      <dgm:prSet presAssocID="{5D659AA1-9716-47E7-860E-DDEFE15A86B6}" presName="compNode" presStyleCnt="0"/>
      <dgm:spPr/>
    </dgm:pt>
    <dgm:pt modelId="{90686730-8A2B-4B58-907B-860897180262}" type="pres">
      <dgm:prSet presAssocID="{5D659AA1-9716-47E7-860E-DDEFE15A86B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CD76335-46FA-4410-B23B-AEC5FD31D644}" type="pres">
      <dgm:prSet presAssocID="{5D659AA1-9716-47E7-860E-DDEFE15A86B6}" presName="iconSpace" presStyleCnt="0"/>
      <dgm:spPr/>
    </dgm:pt>
    <dgm:pt modelId="{63DC8A7A-5773-47F6-A91E-AE2AB2F18B0D}" type="pres">
      <dgm:prSet presAssocID="{5D659AA1-9716-47E7-860E-DDEFE15A86B6}" presName="parTx" presStyleLbl="revTx" presStyleIdx="6" presStyleCnt="10">
        <dgm:presLayoutVars>
          <dgm:chMax val="0"/>
          <dgm:chPref val="0"/>
        </dgm:presLayoutVars>
      </dgm:prSet>
      <dgm:spPr/>
    </dgm:pt>
    <dgm:pt modelId="{3681DA3B-87B4-4013-BE41-815A7EF494F7}" type="pres">
      <dgm:prSet presAssocID="{5D659AA1-9716-47E7-860E-DDEFE15A86B6}" presName="txSpace" presStyleCnt="0"/>
      <dgm:spPr/>
    </dgm:pt>
    <dgm:pt modelId="{7D6048C3-0D97-4A98-B65E-348534F3908C}" type="pres">
      <dgm:prSet presAssocID="{5D659AA1-9716-47E7-860E-DDEFE15A86B6}" presName="desTx" presStyleLbl="revTx" presStyleIdx="7" presStyleCnt="10">
        <dgm:presLayoutVars/>
      </dgm:prSet>
      <dgm:spPr/>
    </dgm:pt>
    <dgm:pt modelId="{08B0F2BB-3629-46D8-81F9-47974322C829}" type="pres">
      <dgm:prSet presAssocID="{8D4B89BA-C3D4-4ED5-8BA8-B0DDB696FA66}" presName="sibTrans" presStyleCnt="0"/>
      <dgm:spPr/>
    </dgm:pt>
    <dgm:pt modelId="{CE8E0655-3C25-4C6C-B139-4A36220BDAF9}" type="pres">
      <dgm:prSet presAssocID="{957E9BEE-39D0-4712-82D0-E15AAEA21F63}" presName="compNode" presStyleCnt="0"/>
      <dgm:spPr/>
    </dgm:pt>
    <dgm:pt modelId="{5782335B-5AF3-448D-A860-4CAC441B5ABC}" type="pres">
      <dgm:prSet presAssocID="{957E9BEE-39D0-4712-82D0-E15AAEA21F6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AC32C387-D1C5-4269-A0C8-86031CCDB2AE}" type="pres">
      <dgm:prSet presAssocID="{957E9BEE-39D0-4712-82D0-E15AAEA21F63}" presName="iconSpace" presStyleCnt="0"/>
      <dgm:spPr/>
    </dgm:pt>
    <dgm:pt modelId="{A5E7E424-1CB3-4AFB-B251-D1574B2ED4A5}" type="pres">
      <dgm:prSet presAssocID="{957E9BEE-39D0-4712-82D0-E15AAEA21F63}" presName="parTx" presStyleLbl="revTx" presStyleIdx="8" presStyleCnt="10">
        <dgm:presLayoutVars>
          <dgm:chMax val="0"/>
          <dgm:chPref val="0"/>
        </dgm:presLayoutVars>
      </dgm:prSet>
      <dgm:spPr/>
    </dgm:pt>
    <dgm:pt modelId="{FD0C7318-1E50-4313-8171-0D99C3CE26AA}" type="pres">
      <dgm:prSet presAssocID="{957E9BEE-39D0-4712-82D0-E15AAEA21F63}" presName="txSpace" presStyleCnt="0"/>
      <dgm:spPr/>
    </dgm:pt>
    <dgm:pt modelId="{9E59514F-62FC-493F-99A0-1F42DB5E4FA8}" type="pres">
      <dgm:prSet presAssocID="{957E9BEE-39D0-4712-82D0-E15AAEA21F63}" presName="desTx" presStyleLbl="revTx" presStyleIdx="9" presStyleCnt="10">
        <dgm:presLayoutVars/>
      </dgm:prSet>
      <dgm:spPr/>
    </dgm:pt>
  </dgm:ptLst>
  <dgm:cxnLst>
    <dgm:cxn modelId="{658ADA14-6F0B-4F5A-813C-2931172C3F70}" type="presOf" srcId="{C50907DA-9AC0-4EE5-B7DA-887C6A61212D}" destId="{B65EFC49-067E-4E69-A58D-8CB990FC312A}" srcOrd="0" destOrd="0" presId="urn:microsoft.com/office/officeart/2018/5/layout/CenteredIconLabelDescriptionList"/>
    <dgm:cxn modelId="{5927EA1E-6ACA-4028-B7C5-CE6F294CC576}" type="presOf" srcId="{20E8700A-DFA9-4492-93F6-8CB3110D1514}" destId="{C2639DA7-DF11-476C-9C8F-A72D80B76546}" srcOrd="0" destOrd="0" presId="urn:microsoft.com/office/officeart/2018/5/layout/CenteredIconLabelDescriptionList"/>
    <dgm:cxn modelId="{07A87220-A568-4E99-9E21-4193059F98AA}" srcId="{4319F460-53F8-41D3-BB82-AD2D26CDC915}" destId="{5D659AA1-9716-47E7-860E-DDEFE15A86B6}" srcOrd="3" destOrd="0" parTransId="{C53EF790-AF9A-4E8D-948A-34EADFF30A2E}" sibTransId="{8D4B89BA-C3D4-4ED5-8BA8-B0DDB696FA66}"/>
    <dgm:cxn modelId="{00F90730-E1FF-47CC-A9B7-33E066861601}" type="presOf" srcId="{359A920F-2D8D-46F0-BE37-04A5883B3334}" destId="{344714FD-EDC4-4812-B583-FF2C60396E19}" srcOrd="0" destOrd="0" presId="urn:microsoft.com/office/officeart/2018/5/layout/CenteredIconLabelDescriptionList"/>
    <dgm:cxn modelId="{B5C6E13F-3D88-4EA7-968A-343665CD918D}" type="presOf" srcId="{29925823-8BC4-446F-BA89-B7BB7E7064AB}" destId="{7D6048C3-0D97-4A98-B65E-348534F3908C}" srcOrd="0" destOrd="0" presId="urn:microsoft.com/office/officeart/2018/5/layout/CenteredIconLabelDescriptionList"/>
    <dgm:cxn modelId="{8656C767-160B-49B2-A1C4-4A71B7D5A14B}" type="presOf" srcId="{957E9BEE-39D0-4712-82D0-E15AAEA21F63}" destId="{A5E7E424-1CB3-4AFB-B251-D1574B2ED4A5}" srcOrd="0" destOrd="0" presId="urn:microsoft.com/office/officeart/2018/5/layout/CenteredIconLabelDescriptionList"/>
    <dgm:cxn modelId="{3D8C2648-9910-4C88-81BE-2F419CB98EA8}" srcId="{4319F460-53F8-41D3-BB82-AD2D26CDC915}" destId="{957E9BEE-39D0-4712-82D0-E15AAEA21F63}" srcOrd="4" destOrd="0" parTransId="{3393253C-F83A-4B8D-A790-AE7FA38D2A84}" sibTransId="{2EA3F9EF-EBAA-4258-9C05-7D23A92E8A32}"/>
    <dgm:cxn modelId="{1082444A-3524-438B-91D8-29EBBC5C7AB7}" srcId="{C3191816-9A8F-4F91-ACAD-AA31A553598E}" destId="{359A920F-2D8D-46F0-BE37-04A5883B3334}" srcOrd="0" destOrd="0" parTransId="{6825CFDE-8453-4945-A2A1-9694EB6F32F4}" sibTransId="{4E0A1E9E-FDEE-4012-A903-3A5FD590288B}"/>
    <dgm:cxn modelId="{5A28A56B-8E26-4D66-BEA1-9DEFF5276288}" srcId="{4319F460-53F8-41D3-BB82-AD2D26CDC915}" destId="{CC12FA1B-0393-451B-A6AA-2B050CAA0B2C}" srcOrd="1" destOrd="0" parTransId="{E9AFE4F6-A232-4168-AA6F-803385FAAFC3}" sibTransId="{0EE7F1AC-E32B-4D2C-A45B-DED4A7EFE4EE}"/>
    <dgm:cxn modelId="{A508416F-E546-477D-825D-62CD767D7DA0}" type="presOf" srcId="{4319F460-53F8-41D3-BB82-AD2D26CDC915}" destId="{46EB4B05-4740-4FBB-B752-2FF9017C60AA}" srcOrd="0" destOrd="0" presId="urn:microsoft.com/office/officeart/2018/5/layout/CenteredIconLabelDescriptionList"/>
    <dgm:cxn modelId="{8B61A071-3F71-4223-BA9D-B0438D06049E}" srcId="{CC12FA1B-0393-451B-A6AA-2B050CAA0B2C}" destId="{C50907DA-9AC0-4EE5-B7DA-887C6A61212D}" srcOrd="0" destOrd="0" parTransId="{07D46F69-70E8-4B04-A84F-6B32C27F3EF2}" sibTransId="{330FE3CA-5D83-4BCB-9444-EA231F82AEEC}"/>
    <dgm:cxn modelId="{06128973-A9EF-43A6-9149-F2D8CA38085D}" srcId="{4319F460-53F8-41D3-BB82-AD2D26CDC915}" destId="{F18C48E2-5C49-4A36-A8D8-9145701FE6ED}" srcOrd="0" destOrd="0" parTransId="{629C41B5-FA3D-4D64-A708-267608E5415B}" sibTransId="{4CFE0498-FBE5-4AB9-9945-9FD12B2A4CB1}"/>
    <dgm:cxn modelId="{2D772881-FDAA-4807-B361-10BF2975FD73}" type="presOf" srcId="{CC12FA1B-0393-451B-A6AA-2B050CAA0B2C}" destId="{DB510325-30A6-42D7-B2D5-88978DC127E2}" srcOrd="0" destOrd="0" presId="urn:microsoft.com/office/officeart/2018/5/layout/CenteredIconLabelDescriptionList"/>
    <dgm:cxn modelId="{DE972D86-425A-43EC-86CD-1BCEAF201EF6}" srcId="{5D659AA1-9716-47E7-860E-DDEFE15A86B6}" destId="{29925823-8BC4-446F-BA89-B7BB7E7064AB}" srcOrd="0" destOrd="0" parTransId="{60F6C365-23FB-4E3F-A301-4550EEFE56D1}" sibTransId="{8F5B6AAE-512A-48F1-8AB3-542D564D16C2}"/>
    <dgm:cxn modelId="{9A1A928A-B09B-4E7E-97DA-B2C7A3A708C4}" type="presOf" srcId="{BD38DBF3-6708-491B-89ED-4A6F0BB647FA}" destId="{9E59514F-62FC-493F-99A0-1F42DB5E4FA8}" srcOrd="0" destOrd="0" presId="urn:microsoft.com/office/officeart/2018/5/layout/CenteredIconLabelDescriptionList"/>
    <dgm:cxn modelId="{A7DEAE8E-A6B8-4179-A8B4-813DE7065DB9}" srcId="{957E9BEE-39D0-4712-82D0-E15AAEA21F63}" destId="{BD38DBF3-6708-491B-89ED-4A6F0BB647FA}" srcOrd="0" destOrd="0" parTransId="{310937AA-4C5F-4168-80E3-6EA42B7BDC74}" sibTransId="{880F4BE2-61C9-4B38-B351-E66CAF197D95}"/>
    <dgm:cxn modelId="{A94694A8-DD8F-4EC0-8546-B9D1C68D2567}" srcId="{4319F460-53F8-41D3-BB82-AD2D26CDC915}" destId="{C3191816-9A8F-4F91-ACAD-AA31A553598E}" srcOrd="2" destOrd="0" parTransId="{2148530A-86A5-4F7C-98E3-63DE225F5687}" sibTransId="{CEB40820-6A60-4C3E-B862-16E459B76028}"/>
    <dgm:cxn modelId="{11A5EDB6-CFAC-4B54-A901-3520DD2C4BFC}" type="presOf" srcId="{C3191816-9A8F-4F91-ACAD-AA31A553598E}" destId="{1E909164-83E7-46D8-A9F3-CB3DC617B53A}" srcOrd="0" destOrd="0" presId="urn:microsoft.com/office/officeart/2018/5/layout/CenteredIconLabelDescriptionList"/>
    <dgm:cxn modelId="{A92D92CE-A440-4754-BB74-9B239FBDDDC3}" type="presOf" srcId="{5D659AA1-9716-47E7-860E-DDEFE15A86B6}" destId="{63DC8A7A-5773-47F6-A91E-AE2AB2F18B0D}" srcOrd="0" destOrd="0" presId="urn:microsoft.com/office/officeart/2018/5/layout/CenteredIconLabelDescriptionList"/>
    <dgm:cxn modelId="{375CD1F6-9014-48C5-B40F-81ED03B67C09}" srcId="{F18C48E2-5C49-4A36-A8D8-9145701FE6ED}" destId="{20E8700A-DFA9-4492-93F6-8CB3110D1514}" srcOrd="0" destOrd="0" parTransId="{1E4A55CD-C9E3-4CA4-90CF-B5073E4F19E6}" sibTransId="{B6E1B72F-3C9F-4192-9BD5-85C697AB00DE}"/>
    <dgm:cxn modelId="{1E7F8CFC-DE83-49FD-A844-28678EABADE6}" type="presOf" srcId="{F18C48E2-5C49-4A36-A8D8-9145701FE6ED}" destId="{E9D7F832-DA1D-4DEE-8FC7-11639800E2D5}" srcOrd="0" destOrd="0" presId="urn:microsoft.com/office/officeart/2018/5/layout/CenteredIconLabelDescriptionList"/>
    <dgm:cxn modelId="{9984E8BE-CAF2-49D3-9ED0-E5CB8407A2B2}" type="presParOf" srcId="{46EB4B05-4740-4FBB-B752-2FF9017C60AA}" destId="{9AAADD31-43B0-43B8-BC89-08622594BA17}" srcOrd="0" destOrd="0" presId="urn:microsoft.com/office/officeart/2018/5/layout/CenteredIconLabelDescriptionList"/>
    <dgm:cxn modelId="{70F6503B-7BAE-4CE9-AC15-10AE770F3171}" type="presParOf" srcId="{9AAADD31-43B0-43B8-BC89-08622594BA17}" destId="{D531ABF4-720E-4D49-B958-F67760A1539A}" srcOrd="0" destOrd="0" presId="urn:microsoft.com/office/officeart/2018/5/layout/CenteredIconLabelDescriptionList"/>
    <dgm:cxn modelId="{65F15D10-6808-4766-A312-2E27BD36734E}" type="presParOf" srcId="{9AAADD31-43B0-43B8-BC89-08622594BA17}" destId="{CADB8F55-5658-47C8-A03B-0AFE8FBB3A02}" srcOrd="1" destOrd="0" presId="urn:microsoft.com/office/officeart/2018/5/layout/CenteredIconLabelDescriptionList"/>
    <dgm:cxn modelId="{DAA69CA5-78BF-4AE8-8167-33B4266C900E}" type="presParOf" srcId="{9AAADD31-43B0-43B8-BC89-08622594BA17}" destId="{E9D7F832-DA1D-4DEE-8FC7-11639800E2D5}" srcOrd="2" destOrd="0" presId="urn:microsoft.com/office/officeart/2018/5/layout/CenteredIconLabelDescriptionList"/>
    <dgm:cxn modelId="{13254139-FB1C-4E0C-ABB0-89706CEA1930}" type="presParOf" srcId="{9AAADD31-43B0-43B8-BC89-08622594BA17}" destId="{D95A518D-3DBE-4ABA-9B42-5E39DD24CCB6}" srcOrd="3" destOrd="0" presId="urn:microsoft.com/office/officeart/2018/5/layout/CenteredIconLabelDescriptionList"/>
    <dgm:cxn modelId="{95129419-DC02-4057-BF42-6CC7B8A574DD}" type="presParOf" srcId="{9AAADD31-43B0-43B8-BC89-08622594BA17}" destId="{C2639DA7-DF11-476C-9C8F-A72D80B76546}" srcOrd="4" destOrd="0" presId="urn:microsoft.com/office/officeart/2018/5/layout/CenteredIconLabelDescriptionList"/>
    <dgm:cxn modelId="{ECB281A7-5C9E-4D20-A026-D7E69E5D59FD}" type="presParOf" srcId="{46EB4B05-4740-4FBB-B752-2FF9017C60AA}" destId="{EBF4FF46-4BA7-49C4-876E-BE6347136B0D}" srcOrd="1" destOrd="0" presId="urn:microsoft.com/office/officeart/2018/5/layout/CenteredIconLabelDescriptionList"/>
    <dgm:cxn modelId="{60AD9155-0614-42F5-ACE0-2A580E0A288C}" type="presParOf" srcId="{46EB4B05-4740-4FBB-B752-2FF9017C60AA}" destId="{107EA3CC-1846-4C8A-B0AE-E80095909EC5}" srcOrd="2" destOrd="0" presId="urn:microsoft.com/office/officeart/2018/5/layout/CenteredIconLabelDescriptionList"/>
    <dgm:cxn modelId="{D46E3EDE-282A-4434-91B7-4ECAD3D2AB3B}" type="presParOf" srcId="{107EA3CC-1846-4C8A-B0AE-E80095909EC5}" destId="{2A604F2A-DFE5-49AE-84B8-FB738ADE8683}" srcOrd="0" destOrd="0" presId="urn:microsoft.com/office/officeart/2018/5/layout/CenteredIconLabelDescriptionList"/>
    <dgm:cxn modelId="{A8323055-BEA7-43D1-AF3C-1FCB3469CCAE}" type="presParOf" srcId="{107EA3CC-1846-4C8A-B0AE-E80095909EC5}" destId="{51E98882-5BA0-4618-87BE-7A17E1478576}" srcOrd="1" destOrd="0" presId="urn:microsoft.com/office/officeart/2018/5/layout/CenteredIconLabelDescriptionList"/>
    <dgm:cxn modelId="{ABA13F1B-6C15-43D1-80A4-9D13F914E3E9}" type="presParOf" srcId="{107EA3CC-1846-4C8A-B0AE-E80095909EC5}" destId="{DB510325-30A6-42D7-B2D5-88978DC127E2}" srcOrd="2" destOrd="0" presId="urn:microsoft.com/office/officeart/2018/5/layout/CenteredIconLabelDescriptionList"/>
    <dgm:cxn modelId="{1468513A-17A3-4B3A-A376-9188D60F1B3B}" type="presParOf" srcId="{107EA3CC-1846-4C8A-B0AE-E80095909EC5}" destId="{2A202A16-A568-48A4-9B04-223682FDA6FE}" srcOrd="3" destOrd="0" presId="urn:microsoft.com/office/officeart/2018/5/layout/CenteredIconLabelDescriptionList"/>
    <dgm:cxn modelId="{11A80482-68F9-40B0-B50E-4D9958DB8BC6}" type="presParOf" srcId="{107EA3CC-1846-4C8A-B0AE-E80095909EC5}" destId="{B65EFC49-067E-4E69-A58D-8CB990FC312A}" srcOrd="4" destOrd="0" presId="urn:microsoft.com/office/officeart/2018/5/layout/CenteredIconLabelDescriptionList"/>
    <dgm:cxn modelId="{5E1A4877-C5F7-4994-8B5D-F6075A07C11C}" type="presParOf" srcId="{46EB4B05-4740-4FBB-B752-2FF9017C60AA}" destId="{2FB29A79-4E1F-4ECA-9049-9E5DE805F49F}" srcOrd="3" destOrd="0" presId="urn:microsoft.com/office/officeart/2018/5/layout/CenteredIconLabelDescriptionList"/>
    <dgm:cxn modelId="{0EF7B589-9FE9-4553-A6DC-967B19E38026}" type="presParOf" srcId="{46EB4B05-4740-4FBB-B752-2FF9017C60AA}" destId="{F1AFA66D-DEAA-4391-82A2-E462AA5DCA6B}" srcOrd="4" destOrd="0" presId="urn:microsoft.com/office/officeart/2018/5/layout/CenteredIconLabelDescriptionList"/>
    <dgm:cxn modelId="{0F74CB48-1344-43B8-8FBA-92A4952D4C52}" type="presParOf" srcId="{F1AFA66D-DEAA-4391-82A2-E462AA5DCA6B}" destId="{49D60DDA-F035-4C8E-B130-322C00C4096B}" srcOrd="0" destOrd="0" presId="urn:microsoft.com/office/officeart/2018/5/layout/CenteredIconLabelDescriptionList"/>
    <dgm:cxn modelId="{2EDDC2FB-1FEA-4F38-A30A-B9753E5F3B58}" type="presParOf" srcId="{F1AFA66D-DEAA-4391-82A2-E462AA5DCA6B}" destId="{43D29738-04E7-4035-974F-A8762E7EF2EE}" srcOrd="1" destOrd="0" presId="urn:microsoft.com/office/officeart/2018/5/layout/CenteredIconLabelDescriptionList"/>
    <dgm:cxn modelId="{19D35066-327A-4937-8B91-BD91B7831636}" type="presParOf" srcId="{F1AFA66D-DEAA-4391-82A2-E462AA5DCA6B}" destId="{1E909164-83E7-46D8-A9F3-CB3DC617B53A}" srcOrd="2" destOrd="0" presId="urn:microsoft.com/office/officeart/2018/5/layout/CenteredIconLabelDescriptionList"/>
    <dgm:cxn modelId="{193A7C95-87D7-491A-A608-9F2C78582CA5}" type="presParOf" srcId="{F1AFA66D-DEAA-4391-82A2-E462AA5DCA6B}" destId="{97A43266-56BA-48FD-B076-430B93258BBD}" srcOrd="3" destOrd="0" presId="urn:microsoft.com/office/officeart/2018/5/layout/CenteredIconLabelDescriptionList"/>
    <dgm:cxn modelId="{9C2F67C7-6296-4079-B260-7A4956510546}" type="presParOf" srcId="{F1AFA66D-DEAA-4391-82A2-E462AA5DCA6B}" destId="{344714FD-EDC4-4812-B583-FF2C60396E19}" srcOrd="4" destOrd="0" presId="urn:microsoft.com/office/officeart/2018/5/layout/CenteredIconLabelDescriptionList"/>
    <dgm:cxn modelId="{462547CF-F0E1-4836-BE01-4270F1DBE47E}" type="presParOf" srcId="{46EB4B05-4740-4FBB-B752-2FF9017C60AA}" destId="{1A8E446F-2320-45E1-9739-C284BA95B5BF}" srcOrd="5" destOrd="0" presId="urn:microsoft.com/office/officeart/2018/5/layout/CenteredIconLabelDescriptionList"/>
    <dgm:cxn modelId="{3034B4B2-9A34-4FC3-90CD-32D10B1A9CAC}" type="presParOf" srcId="{46EB4B05-4740-4FBB-B752-2FF9017C60AA}" destId="{A232F9E9-78FF-454D-8873-6AB41232355A}" srcOrd="6" destOrd="0" presId="urn:microsoft.com/office/officeart/2018/5/layout/CenteredIconLabelDescriptionList"/>
    <dgm:cxn modelId="{E3A539ED-E86D-439E-BCD3-BAD404992035}" type="presParOf" srcId="{A232F9E9-78FF-454D-8873-6AB41232355A}" destId="{90686730-8A2B-4B58-907B-860897180262}" srcOrd="0" destOrd="0" presId="urn:microsoft.com/office/officeart/2018/5/layout/CenteredIconLabelDescriptionList"/>
    <dgm:cxn modelId="{FE76EC68-0436-4D80-B74A-39D8056C43DD}" type="presParOf" srcId="{A232F9E9-78FF-454D-8873-6AB41232355A}" destId="{BCD76335-46FA-4410-B23B-AEC5FD31D644}" srcOrd="1" destOrd="0" presId="urn:microsoft.com/office/officeart/2018/5/layout/CenteredIconLabelDescriptionList"/>
    <dgm:cxn modelId="{1BDBFA04-0542-4143-96BD-41FA10C304CE}" type="presParOf" srcId="{A232F9E9-78FF-454D-8873-6AB41232355A}" destId="{63DC8A7A-5773-47F6-A91E-AE2AB2F18B0D}" srcOrd="2" destOrd="0" presId="urn:microsoft.com/office/officeart/2018/5/layout/CenteredIconLabelDescriptionList"/>
    <dgm:cxn modelId="{81F439E1-B396-4276-A4EC-E84E616FF0E2}" type="presParOf" srcId="{A232F9E9-78FF-454D-8873-6AB41232355A}" destId="{3681DA3B-87B4-4013-BE41-815A7EF494F7}" srcOrd="3" destOrd="0" presId="urn:microsoft.com/office/officeart/2018/5/layout/CenteredIconLabelDescriptionList"/>
    <dgm:cxn modelId="{EC27776A-FA13-4CB5-BA08-A55B8AC01D13}" type="presParOf" srcId="{A232F9E9-78FF-454D-8873-6AB41232355A}" destId="{7D6048C3-0D97-4A98-B65E-348534F3908C}" srcOrd="4" destOrd="0" presId="urn:microsoft.com/office/officeart/2018/5/layout/CenteredIconLabelDescriptionList"/>
    <dgm:cxn modelId="{9444D126-CF8F-4CFE-A171-095384259639}" type="presParOf" srcId="{46EB4B05-4740-4FBB-B752-2FF9017C60AA}" destId="{08B0F2BB-3629-46D8-81F9-47974322C829}" srcOrd="7" destOrd="0" presId="urn:microsoft.com/office/officeart/2018/5/layout/CenteredIconLabelDescriptionList"/>
    <dgm:cxn modelId="{C8394485-D44D-4466-BF1B-D67B718EDB3E}" type="presParOf" srcId="{46EB4B05-4740-4FBB-B752-2FF9017C60AA}" destId="{CE8E0655-3C25-4C6C-B139-4A36220BDAF9}" srcOrd="8" destOrd="0" presId="urn:microsoft.com/office/officeart/2018/5/layout/CenteredIconLabelDescriptionList"/>
    <dgm:cxn modelId="{E17F93A0-5AC6-46D5-BFE6-088FBBB5E26F}" type="presParOf" srcId="{CE8E0655-3C25-4C6C-B139-4A36220BDAF9}" destId="{5782335B-5AF3-448D-A860-4CAC441B5ABC}" srcOrd="0" destOrd="0" presId="urn:microsoft.com/office/officeart/2018/5/layout/CenteredIconLabelDescriptionList"/>
    <dgm:cxn modelId="{CBBDA8AF-4FA5-4342-B1AA-D146CC927898}" type="presParOf" srcId="{CE8E0655-3C25-4C6C-B139-4A36220BDAF9}" destId="{AC32C387-D1C5-4269-A0C8-86031CCDB2AE}" srcOrd="1" destOrd="0" presId="urn:microsoft.com/office/officeart/2018/5/layout/CenteredIconLabelDescriptionList"/>
    <dgm:cxn modelId="{B9A8BBDA-0835-4C93-85C0-E7AEB332E3C4}" type="presParOf" srcId="{CE8E0655-3C25-4C6C-B139-4A36220BDAF9}" destId="{A5E7E424-1CB3-4AFB-B251-D1574B2ED4A5}" srcOrd="2" destOrd="0" presId="urn:microsoft.com/office/officeart/2018/5/layout/CenteredIconLabelDescriptionList"/>
    <dgm:cxn modelId="{F923B54F-B418-4EC8-8634-392CBE2EECB2}" type="presParOf" srcId="{CE8E0655-3C25-4C6C-B139-4A36220BDAF9}" destId="{FD0C7318-1E50-4313-8171-0D99C3CE26AA}" srcOrd="3" destOrd="0" presId="urn:microsoft.com/office/officeart/2018/5/layout/CenteredIconLabelDescriptionList"/>
    <dgm:cxn modelId="{1EE523BF-31A2-49B0-B654-C2529E79713E}" type="presParOf" srcId="{CE8E0655-3C25-4C6C-B139-4A36220BDAF9}" destId="{9E59514F-62FC-493F-99A0-1F42DB5E4FA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7487893-A806-48AD-A8C6-27B03B819C0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C036A9-1051-4CB9-9C60-62C7E552955E}">
      <dgm:prSet custT="1"/>
      <dgm:spPr/>
      <dgm:t>
        <a:bodyPr/>
        <a:lstStyle/>
        <a:p>
          <a:pPr>
            <a:defRPr b="1"/>
          </a:pPr>
          <a:r>
            <a:rPr lang="en-US" sz="1600"/>
            <a:t>Ensuring high availability.</a:t>
          </a:r>
        </a:p>
      </dgm:t>
    </dgm:pt>
    <dgm:pt modelId="{E38F74F0-BC8F-4382-B3DA-E429B56858B8}" type="parTrans" cxnId="{FCEA747F-F8C7-4306-A288-B62A1A25569D}">
      <dgm:prSet/>
      <dgm:spPr/>
      <dgm:t>
        <a:bodyPr/>
        <a:lstStyle/>
        <a:p>
          <a:endParaRPr lang="en-US" sz="1600"/>
        </a:p>
      </dgm:t>
    </dgm:pt>
    <dgm:pt modelId="{D06D0F57-E668-4689-9EAB-1B4A0EF34775}" type="sibTrans" cxnId="{FCEA747F-F8C7-4306-A288-B62A1A25569D}">
      <dgm:prSet/>
      <dgm:spPr/>
      <dgm:t>
        <a:bodyPr/>
        <a:lstStyle/>
        <a:p>
          <a:endParaRPr lang="en-US" sz="1600"/>
        </a:p>
      </dgm:t>
    </dgm:pt>
    <dgm:pt modelId="{271ADE34-696B-47C9-91EF-CEE75CBD33B4}">
      <dgm:prSet custT="1"/>
      <dgm:spPr/>
      <dgm:t>
        <a:bodyPr/>
        <a:lstStyle/>
        <a:p>
          <a:r>
            <a:rPr lang="en-US" sz="1600"/>
            <a:t>Guaranteeing continuous availability of DNS services to prevent disruptions in network operations.</a:t>
          </a:r>
        </a:p>
      </dgm:t>
    </dgm:pt>
    <dgm:pt modelId="{EEF329CE-B17D-4392-95AA-57E8A16BE87E}" type="parTrans" cxnId="{3B522E75-706D-4980-824C-F04891C017CF}">
      <dgm:prSet/>
      <dgm:spPr/>
      <dgm:t>
        <a:bodyPr/>
        <a:lstStyle/>
        <a:p>
          <a:endParaRPr lang="en-US" sz="1600"/>
        </a:p>
      </dgm:t>
    </dgm:pt>
    <dgm:pt modelId="{00018ED6-446D-46A3-B10C-77C2BA097583}" type="sibTrans" cxnId="{3B522E75-706D-4980-824C-F04891C017CF}">
      <dgm:prSet/>
      <dgm:spPr/>
      <dgm:t>
        <a:bodyPr/>
        <a:lstStyle/>
        <a:p>
          <a:endParaRPr lang="en-US" sz="1600"/>
        </a:p>
      </dgm:t>
    </dgm:pt>
    <dgm:pt modelId="{82EAB2D0-939B-404D-92FF-F9DC1AE5A524}">
      <dgm:prSet custT="1"/>
      <dgm:spPr/>
      <dgm:t>
        <a:bodyPr/>
        <a:lstStyle/>
        <a:p>
          <a:pPr>
            <a:defRPr b="1"/>
          </a:pPr>
          <a:r>
            <a:rPr lang="en-US" sz="1600"/>
            <a:t>Maintaining accurate and up-to-date DNS records.</a:t>
          </a:r>
        </a:p>
      </dgm:t>
    </dgm:pt>
    <dgm:pt modelId="{AD63ADDB-F41D-4E8D-8461-B4F699216909}" type="parTrans" cxnId="{A4CB274A-C23D-4E25-A596-23D40ECEFC51}">
      <dgm:prSet/>
      <dgm:spPr/>
      <dgm:t>
        <a:bodyPr/>
        <a:lstStyle/>
        <a:p>
          <a:endParaRPr lang="en-US" sz="1600"/>
        </a:p>
      </dgm:t>
    </dgm:pt>
    <dgm:pt modelId="{1B1B5349-5B76-4459-B3A9-270130143C06}" type="sibTrans" cxnId="{A4CB274A-C23D-4E25-A596-23D40ECEFC51}">
      <dgm:prSet/>
      <dgm:spPr/>
      <dgm:t>
        <a:bodyPr/>
        <a:lstStyle/>
        <a:p>
          <a:endParaRPr lang="en-US" sz="1600"/>
        </a:p>
      </dgm:t>
    </dgm:pt>
    <dgm:pt modelId="{9FDEAD3C-FDA3-4D75-8ED9-9136581485CA}">
      <dgm:prSet custT="1"/>
      <dgm:spPr/>
      <dgm:t>
        <a:bodyPr/>
        <a:lstStyle/>
        <a:p>
          <a:r>
            <a:rPr lang="en-US" sz="1600"/>
            <a:t>Ensuring the correctness and currency of DNS records despite dynamic changes in network environment.</a:t>
          </a:r>
        </a:p>
      </dgm:t>
    </dgm:pt>
    <dgm:pt modelId="{F98EDD1F-66DE-4A5B-B19F-E9D9FA50CB8B}" type="parTrans" cxnId="{AC7EA2D4-0843-461A-AE04-5DF5C42B8DFF}">
      <dgm:prSet/>
      <dgm:spPr/>
      <dgm:t>
        <a:bodyPr/>
        <a:lstStyle/>
        <a:p>
          <a:endParaRPr lang="en-US" sz="1600"/>
        </a:p>
      </dgm:t>
    </dgm:pt>
    <dgm:pt modelId="{2F40298E-5ABD-4CE8-B617-97FEE432C2FB}" type="sibTrans" cxnId="{AC7EA2D4-0843-461A-AE04-5DF5C42B8DFF}">
      <dgm:prSet/>
      <dgm:spPr/>
      <dgm:t>
        <a:bodyPr/>
        <a:lstStyle/>
        <a:p>
          <a:endParaRPr lang="en-US" sz="1600"/>
        </a:p>
      </dgm:t>
    </dgm:pt>
    <dgm:pt modelId="{5400D38B-F292-4B0C-A61C-09477B93F646}">
      <dgm:prSet custT="1"/>
      <dgm:spPr/>
      <dgm:t>
        <a:bodyPr/>
        <a:lstStyle/>
        <a:p>
          <a:pPr>
            <a:defRPr b="1"/>
          </a:pPr>
          <a:r>
            <a:rPr lang="en-US" sz="1600"/>
            <a:t>Mitigating DNS-related attacks.</a:t>
          </a:r>
        </a:p>
      </dgm:t>
    </dgm:pt>
    <dgm:pt modelId="{5F84E1CC-62F8-4542-8764-35F966887018}" type="parTrans" cxnId="{1121704F-CE24-4CED-8312-DE8DA9A09A15}">
      <dgm:prSet/>
      <dgm:spPr/>
      <dgm:t>
        <a:bodyPr/>
        <a:lstStyle/>
        <a:p>
          <a:endParaRPr lang="en-US" sz="1600"/>
        </a:p>
      </dgm:t>
    </dgm:pt>
    <dgm:pt modelId="{E5EB4ECB-045E-4C24-9B08-A6DFCAFD860B}" type="sibTrans" cxnId="{1121704F-CE24-4CED-8312-DE8DA9A09A15}">
      <dgm:prSet/>
      <dgm:spPr/>
      <dgm:t>
        <a:bodyPr/>
        <a:lstStyle/>
        <a:p>
          <a:endParaRPr lang="en-US" sz="1600"/>
        </a:p>
      </dgm:t>
    </dgm:pt>
    <dgm:pt modelId="{6BD9222E-602F-4714-824D-F4902850E365}">
      <dgm:prSet custT="1"/>
      <dgm:spPr/>
      <dgm:t>
        <a:bodyPr/>
        <a:lstStyle/>
        <a:p>
          <a:r>
            <a:rPr lang="en-US" sz="1600"/>
            <a:t>Implementing robust security measures to safeguard against DNS vulnerabilities and potential cyber threats.</a:t>
          </a:r>
        </a:p>
      </dgm:t>
    </dgm:pt>
    <dgm:pt modelId="{F619C925-D32D-4E15-9DDB-1DED81FAEDDB}" type="parTrans" cxnId="{B07CF5B8-7665-4AFE-B9C4-D412837BC6A6}">
      <dgm:prSet/>
      <dgm:spPr/>
      <dgm:t>
        <a:bodyPr/>
        <a:lstStyle/>
        <a:p>
          <a:endParaRPr lang="en-US" sz="1600"/>
        </a:p>
      </dgm:t>
    </dgm:pt>
    <dgm:pt modelId="{D47FD7E7-DE2D-4044-9B14-0F3584FB4985}" type="sibTrans" cxnId="{B07CF5B8-7665-4AFE-B9C4-D412837BC6A6}">
      <dgm:prSet/>
      <dgm:spPr/>
      <dgm:t>
        <a:bodyPr/>
        <a:lstStyle/>
        <a:p>
          <a:endParaRPr lang="en-US" sz="1600"/>
        </a:p>
      </dgm:t>
    </dgm:pt>
    <dgm:pt modelId="{5F42816A-ED5D-4A19-A53D-F9B18ED68DF7}">
      <dgm:prSet custT="1"/>
      <dgm:spPr/>
      <dgm:t>
        <a:bodyPr/>
        <a:lstStyle/>
        <a:p>
          <a:pPr>
            <a:defRPr b="1"/>
          </a:pPr>
          <a:r>
            <a:rPr lang="en-US" sz="1600"/>
            <a:t>Managing DNS configurations across distributed networks.</a:t>
          </a:r>
        </a:p>
      </dgm:t>
    </dgm:pt>
    <dgm:pt modelId="{5E1DDE0B-9082-44D0-9371-D11AE907BA18}" type="parTrans" cxnId="{F90F44E2-F250-41AA-9756-C78D5CDD5B8D}">
      <dgm:prSet/>
      <dgm:spPr/>
      <dgm:t>
        <a:bodyPr/>
        <a:lstStyle/>
        <a:p>
          <a:endParaRPr lang="en-US" sz="1600"/>
        </a:p>
      </dgm:t>
    </dgm:pt>
    <dgm:pt modelId="{5B3A08CA-F3B1-47EB-BFD8-8DF94F734122}" type="sibTrans" cxnId="{F90F44E2-F250-41AA-9756-C78D5CDD5B8D}">
      <dgm:prSet/>
      <dgm:spPr/>
      <dgm:t>
        <a:bodyPr/>
        <a:lstStyle/>
        <a:p>
          <a:endParaRPr lang="en-US" sz="1600"/>
        </a:p>
      </dgm:t>
    </dgm:pt>
    <dgm:pt modelId="{44E206D6-2338-4E02-98F4-0FFA996FFB00}">
      <dgm:prSet custT="1"/>
      <dgm:spPr/>
      <dgm:t>
        <a:bodyPr/>
        <a:lstStyle/>
        <a:p>
          <a:r>
            <a:rPr lang="en-US" sz="1600"/>
            <a:t>Efficiently handling DNS settings and configurations across geographically dispersed network infrastructures.</a:t>
          </a:r>
        </a:p>
      </dgm:t>
    </dgm:pt>
    <dgm:pt modelId="{0573E3A8-4FD5-402B-BCA4-DFB39390179F}" type="parTrans" cxnId="{273DE694-93F7-4A03-81AF-D07FE11478AE}">
      <dgm:prSet/>
      <dgm:spPr/>
      <dgm:t>
        <a:bodyPr/>
        <a:lstStyle/>
        <a:p>
          <a:endParaRPr lang="en-US" sz="1600"/>
        </a:p>
      </dgm:t>
    </dgm:pt>
    <dgm:pt modelId="{C786F39D-125A-40AB-A13F-239817FF16ED}" type="sibTrans" cxnId="{273DE694-93F7-4A03-81AF-D07FE11478AE}">
      <dgm:prSet/>
      <dgm:spPr/>
      <dgm:t>
        <a:bodyPr/>
        <a:lstStyle/>
        <a:p>
          <a:endParaRPr lang="en-US" sz="1600"/>
        </a:p>
      </dgm:t>
    </dgm:pt>
    <dgm:pt modelId="{FB4B2E26-DC6C-491E-918B-ECBDCF319A6C}" type="pres">
      <dgm:prSet presAssocID="{F7487893-A806-48AD-A8C6-27B03B819C07}" presName="root" presStyleCnt="0">
        <dgm:presLayoutVars>
          <dgm:dir/>
          <dgm:resizeHandles val="exact"/>
        </dgm:presLayoutVars>
      </dgm:prSet>
      <dgm:spPr/>
    </dgm:pt>
    <dgm:pt modelId="{45734E75-03B5-47E5-A494-0811FF7C9D2A}" type="pres">
      <dgm:prSet presAssocID="{45C036A9-1051-4CB9-9C60-62C7E552955E}" presName="compNode" presStyleCnt="0"/>
      <dgm:spPr/>
    </dgm:pt>
    <dgm:pt modelId="{D1431C50-1EE7-4C09-B170-50B3DD7BC454}" type="pres">
      <dgm:prSet presAssocID="{45C036A9-1051-4CB9-9C60-62C7E55295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FF0FFA7-9A64-4C81-B050-7B66B0733A2B}" type="pres">
      <dgm:prSet presAssocID="{45C036A9-1051-4CB9-9C60-62C7E552955E}" presName="iconSpace" presStyleCnt="0"/>
      <dgm:spPr/>
    </dgm:pt>
    <dgm:pt modelId="{5EEA7F19-8515-43B8-B59C-F9373B75F307}" type="pres">
      <dgm:prSet presAssocID="{45C036A9-1051-4CB9-9C60-62C7E552955E}" presName="parTx" presStyleLbl="revTx" presStyleIdx="0" presStyleCnt="8">
        <dgm:presLayoutVars>
          <dgm:chMax val="0"/>
          <dgm:chPref val="0"/>
        </dgm:presLayoutVars>
      </dgm:prSet>
      <dgm:spPr/>
    </dgm:pt>
    <dgm:pt modelId="{6DBC4FD1-8CF0-4462-A214-DD5F2141A5DE}" type="pres">
      <dgm:prSet presAssocID="{45C036A9-1051-4CB9-9C60-62C7E552955E}" presName="txSpace" presStyleCnt="0"/>
      <dgm:spPr/>
    </dgm:pt>
    <dgm:pt modelId="{D31A23E4-1A42-409B-9E67-89C2163F28B8}" type="pres">
      <dgm:prSet presAssocID="{45C036A9-1051-4CB9-9C60-62C7E552955E}" presName="desTx" presStyleLbl="revTx" presStyleIdx="1" presStyleCnt="8">
        <dgm:presLayoutVars/>
      </dgm:prSet>
      <dgm:spPr/>
    </dgm:pt>
    <dgm:pt modelId="{F3B0BB99-89BA-4952-B14D-D98F65C18381}" type="pres">
      <dgm:prSet presAssocID="{D06D0F57-E668-4689-9EAB-1B4A0EF34775}" presName="sibTrans" presStyleCnt="0"/>
      <dgm:spPr/>
    </dgm:pt>
    <dgm:pt modelId="{2764B822-681F-4044-A0E1-DAC614F1FC2A}" type="pres">
      <dgm:prSet presAssocID="{82EAB2D0-939B-404D-92FF-F9DC1AE5A524}" presName="compNode" presStyleCnt="0"/>
      <dgm:spPr/>
    </dgm:pt>
    <dgm:pt modelId="{C1A18FCA-9E9B-4698-8ACE-CC1CC1D8446D}" type="pres">
      <dgm:prSet presAssocID="{82EAB2D0-939B-404D-92FF-F9DC1AE5A52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E7C0221-8A59-46E0-84C5-F518EF138137}" type="pres">
      <dgm:prSet presAssocID="{82EAB2D0-939B-404D-92FF-F9DC1AE5A524}" presName="iconSpace" presStyleCnt="0"/>
      <dgm:spPr/>
    </dgm:pt>
    <dgm:pt modelId="{59E3C703-381A-4C51-ADD5-FEFD4799F40D}" type="pres">
      <dgm:prSet presAssocID="{82EAB2D0-939B-404D-92FF-F9DC1AE5A524}" presName="parTx" presStyleLbl="revTx" presStyleIdx="2" presStyleCnt="8">
        <dgm:presLayoutVars>
          <dgm:chMax val="0"/>
          <dgm:chPref val="0"/>
        </dgm:presLayoutVars>
      </dgm:prSet>
      <dgm:spPr/>
    </dgm:pt>
    <dgm:pt modelId="{1772E37E-619B-4AA1-9C16-7F54EA8AFF65}" type="pres">
      <dgm:prSet presAssocID="{82EAB2D0-939B-404D-92FF-F9DC1AE5A524}" presName="txSpace" presStyleCnt="0"/>
      <dgm:spPr/>
    </dgm:pt>
    <dgm:pt modelId="{4220113E-939A-417E-B06A-06FA0A9211A2}" type="pres">
      <dgm:prSet presAssocID="{82EAB2D0-939B-404D-92FF-F9DC1AE5A524}" presName="desTx" presStyleLbl="revTx" presStyleIdx="3" presStyleCnt="8">
        <dgm:presLayoutVars/>
      </dgm:prSet>
      <dgm:spPr/>
    </dgm:pt>
    <dgm:pt modelId="{B7AFA0A5-C5B7-44EC-932F-91EDEDE87B03}" type="pres">
      <dgm:prSet presAssocID="{1B1B5349-5B76-4459-B3A9-270130143C06}" presName="sibTrans" presStyleCnt="0"/>
      <dgm:spPr/>
    </dgm:pt>
    <dgm:pt modelId="{7E6A2DC4-A7F1-4709-BE82-DC86F0FB241B}" type="pres">
      <dgm:prSet presAssocID="{5400D38B-F292-4B0C-A61C-09477B93F646}" presName="compNode" presStyleCnt="0"/>
      <dgm:spPr/>
    </dgm:pt>
    <dgm:pt modelId="{74890978-51D3-4B30-8BB3-B203BB664DA5}" type="pres">
      <dgm:prSet presAssocID="{5400D38B-F292-4B0C-A61C-09477B93F6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9BEA754-02CB-4605-AB7B-749F4425F3E6}" type="pres">
      <dgm:prSet presAssocID="{5400D38B-F292-4B0C-A61C-09477B93F646}" presName="iconSpace" presStyleCnt="0"/>
      <dgm:spPr/>
    </dgm:pt>
    <dgm:pt modelId="{63394F7E-8E4B-4105-A651-C88E9C6AF9C3}" type="pres">
      <dgm:prSet presAssocID="{5400D38B-F292-4B0C-A61C-09477B93F646}" presName="parTx" presStyleLbl="revTx" presStyleIdx="4" presStyleCnt="8">
        <dgm:presLayoutVars>
          <dgm:chMax val="0"/>
          <dgm:chPref val="0"/>
        </dgm:presLayoutVars>
      </dgm:prSet>
      <dgm:spPr/>
    </dgm:pt>
    <dgm:pt modelId="{6A0F16CF-9A42-4763-BF84-A3953325A9E0}" type="pres">
      <dgm:prSet presAssocID="{5400D38B-F292-4B0C-A61C-09477B93F646}" presName="txSpace" presStyleCnt="0"/>
      <dgm:spPr/>
    </dgm:pt>
    <dgm:pt modelId="{2E0EF7DE-6238-4332-A70D-B8BC9FD8A9F1}" type="pres">
      <dgm:prSet presAssocID="{5400D38B-F292-4B0C-A61C-09477B93F646}" presName="desTx" presStyleLbl="revTx" presStyleIdx="5" presStyleCnt="8">
        <dgm:presLayoutVars/>
      </dgm:prSet>
      <dgm:spPr/>
    </dgm:pt>
    <dgm:pt modelId="{AC738B7E-3192-4653-8EFC-084C507FACEA}" type="pres">
      <dgm:prSet presAssocID="{E5EB4ECB-045E-4C24-9B08-A6DFCAFD860B}" presName="sibTrans" presStyleCnt="0"/>
      <dgm:spPr/>
    </dgm:pt>
    <dgm:pt modelId="{6E2B8C51-49FC-47F7-92D2-DF55B9AE6BBE}" type="pres">
      <dgm:prSet presAssocID="{5F42816A-ED5D-4A19-A53D-F9B18ED68DF7}" presName="compNode" presStyleCnt="0"/>
      <dgm:spPr/>
    </dgm:pt>
    <dgm:pt modelId="{D44B4A37-52F3-4E4F-ACB2-612E88271E00}" type="pres">
      <dgm:prSet presAssocID="{5F42816A-ED5D-4A19-A53D-F9B18ED68D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7EED2D-3731-4E7A-89B6-9AA72877E05C}" type="pres">
      <dgm:prSet presAssocID="{5F42816A-ED5D-4A19-A53D-F9B18ED68DF7}" presName="iconSpace" presStyleCnt="0"/>
      <dgm:spPr/>
    </dgm:pt>
    <dgm:pt modelId="{0A52BF3A-4D9D-481C-A552-8068673FEE5B}" type="pres">
      <dgm:prSet presAssocID="{5F42816A-ED5D-4A19-A53D-F9B18ED68DF7}" presName="parTx" presStyleLbl="revTx" presStyleIdx="6" presStyleCnt="8">
        <dgm:presLayoutVars>
          <dgm:chMax val="0"/>
          <dgm:chPref val="0"/>
        </dgm:presLayoutVars>
      </dgm:prSet>
      <dgm:spPr/>
    </dgm:pt>
    <dgm:pt modelId="{0CF1CEBB-C063-4AA3-8879-9707ACA2A95E}" type="pres">
      <dgm:prSet presAssocID="{5F42816A-ED5D-4A19-A53D-F9B18ED68DF7}" presName="txSpace" presStyleCnt="0"/>
      <dgm:spPr/>
    </dgm:pt>
    <dgm:pt modelId="{DF10B298-52D0-42EF-9302-E77E86F4775B}" type="pres">
      <dgm:prSet presAssocID="{5F42816A-ED5D-4A19-A53D-F9B18ED68DF7}" presName="desTx" presStyleLbl="revTx" presStyleIdx="7" presStyleCnt="8">
        <dgm:presLayoutVars/>
      </dgm:prSet>
      <dgm:spPr/>
    </dgm:pt>
  </dgm:ptLst>
  <dgm:cxnLst>
    <dgm:cxn modelId="{F39FA90E-AFEA-4811-A9D7-E85A51D757F8}" type="presOf" srcId="{271ADE34-696B-47C9-91EF-CEE75CBD33B4}" destId="{D31A23E4-1A42-409B-9E67-89C2163F28B8}" srcOrd="0" destOrd="0" presId="urn:microsoft.com/office/officeart/2018/5/layout/CenteredIconLabelDescriptionList"/>
    <dgm:cxn modelId="{4E72CD17-B555-4A07-A22C-417B56552643}" type="presOf" srcId="{F7487893-A806-48AD-A8C6-27B03B819C07}" destId="{FB4B2E26-DC6C-491E-918B-ECBDCF319A6C}" srcOrd="0" destOrd="0" presId="urn:microsoft.com/office/officeart/2018/5/layout/CenteredIconLabelDescriptionList"/>
    <dgm:cxn modelId="{A4CB274A-C23D-4E25-A596-23D40ECEFC51}" srcId="{F7487893-A806-48AD-A8C6-27B03B819C07}" destId="{82EAB2D0-939B-404D-92FF-F9DC1AE5A524}" srcOrd="1" destOrd="0" parTransId="{AD63ADDB-F41D-4E8D-8461-B4F699216909}" sibTransId="{1B1B5349-5B76-4459-B3A9-270130143C06}"/>
    <dgm:cxn modelId="{873BF76D-6527-4DCC-8BA8-05CF4E4C791B}" type="presOf" srcId="{5400D38B-F292-4B0C-A61C-09477B93F646}" destId="{63394F7E-8E4B-4105-A651-C88E9C6AF9C3}" srcOrd="0" destOrd="0" presId="urn:microsoft.com/office/officeart/2018/5/layout/CenteredIconLabelDescriptionList"/>
    <dgm:cxn modelId="{1121704F-CE24-4CED-8312-DE8DA9A09A15}" srcId="{F7487893-A806-48AD-A8C6-27B03B819C07}" destId="{5400D38B-F292-4B0C-A61C-09477B93F646}" srcOrd="2" destOrd="0" parTransId="{5F84E1CC-62F8-4542-8764-35F966887018}" sibTransId="{E5EB4ECB-045E-4C24-9B08-A6DFCAFD860B}"/>
    <dgm:cxn modelId="{3B522E75-706D-4980-824C-F04891C017CF}" srcId="{45C036A9-1051-4CB9-9C60-62C7E552955E}" destId="{271ADE34-696B-47C9-91EF-CEE75CBD33B4}" srcOrd="0" destOrd="0" parTransId="{EEF329CE-B17D-4392-95AA-57E8A16BE87E}" sibTransId="{00018ED6-446D-46A3-B10C-77C2BA097583}"/>
    <dgm:cxn modelId="{07EDB17E-4D7A-4AB9-A4D2-61F981EDC0D8}" type="presOf" srcId="{5F42816A-ED5D-4A19-A53D-F9B18ED68DF7}" destId="{0A52BF3A-4D9D-481C-A552-8068673FEE5B}" srcOrd="0" destOrd="0" presId="urn:microsoft.com/office/officeart/2018/5/layout/CenteredIconLabelDescriptionList"/>
    <dgm:cxn modelId="{FCEA747F-F8C7-4306-A288-B62A1A25569D}" srcId="{F7487893-A806-48AD-A8C6-27B03B819C07}" destId="{45C036A9-1051-4CB9-9C60-62C7E552955E}" srcOrd="0" destOrd="0" parTransId="{E38F74F0-BC8F-4382-B3DA-E429B56858B8}" sibTransId="{D06D0F57-E668-4689-9EAB-1B4A0EF34775}"/>
    <dgm:cxn modelId="{273DE694-93F7-4A03-81AF-D07FE11478AE}" srcId="{5F42816A-ED5D-4A19-A53D-F9B18ED68DF7}" destId="{44E206D6-2338-4E02-98F4-0FFA996FFB00}" srcOrd="0" destOrd="0" parTransId="{0573E3A8-4FD5-402B-BCA4-DFB39390179F}" sibTransId="{C786F39D-125A-40AB-A13F-239817FF16ED}"/>
    <dgm:cxn modelId="{3234CAAA-0E26-45D5-98BD-41667CAA3570}" type="presOf" srcId="{82EAB2D0-939B-404D-92FF-F9DC1AE5A524}" destId="{59E3C703-381A-4C51-ADD5-FEFD4799F40D}" srcOrd="0" destOrd="0" presId="urn:microsoft.com/office/officeart/2018/5/layout/CenteredIconLabelDescriptionList"/>
    <dgm:cxn modelId="{364AC6B1-3327-4820-8904-BF07E4E7A279}" type="presOf" srcId="{45C036A9-1051-4CB9-9C60-62C7E552955E}" destId="{5EEA7F19-8515-43B8-B59C-F9373B75F307}" srcOrd="0" destOrd="0" presId="urn:microsoft.com/office/officeart/2018/5/layout/CenteredIconLabelDescriptionList"/>
    <dgm:cxn modelId="{B07CF5B8-7665-4AFE-B9C4-D412837BC6A6}" srcId="{5400D38B-F292-4B0C-A61C-09477B93F646}" destId="{6BD9222E-602F-4714-824D-F4902850E365}" srcOrd="0" destOrd="0" parTransId="{F619C925-D32D-4E15-9DDB-1DED81FAEDDB}" sibTransId="{D47FD7E7-DE2D-4044-9B14-0F3584FB4985}"/>
    <dgm:cxn modelId="{C644CEC2-10DA-4F55-9EC6-88754FEB563A}" type="presOf" srcId="{6BD9222E-602F-4714-824D-F4902850E365}" destId="{2E0EF7DE-6238-4332-A70D-B8BC9FD8A9F1}" srcOrd="0" destOrd="0" presId="urn:microsoft.com/office/officeart/2018/5/layout/CenteredIconLabelDescriptionList"/>
    <dgm:cxn modelId="{31341DC6-3780-42EE-B407-8806DF5B4130}" type="presOf" srcId="{9FDEAD3C-FDA3-4D75-8ED9-9136581485CA}" destId="{4220113E-939A-417E-B06A-06FA0A9211A2}" srcOrd="0" destOrd="0" presId="urn:microsoft.com/office/officeart/2018/5/layout/CenteredIconLabelDescriptionList"/>
    <dgm:cxn modelId="{AC7EA2D4-0843-461A-AE04-5DF5C42B8DFF}" srcId="{82EAB2D0-939B-404D-92FF-F9DC1AE5A524}" destId="{9FDEAD3C-FDA3-4D75-8ED9-9136581485CA}" srcOrd="0" destOrd="0" parTransId="{F98EDD1F-66DE-4A5B-B19F-E9D9FA50CB8B}" sibTransId="{2F40298E-5ABD-4CE8-B617-97FEE432C2FB}"/>
    <dgm:cxn modelId="{F90F44E2-F250-41AA-9756-C78D5CDD5B8D}" srcId="{F7487893-A806-48AD-A8C6-27B03B819C07}" destId="{5F42816A-ED5D-4A19-A53D-F9B18ED68DF7}" srcOrd="3" destOrd="0" parTransId="{5E1DDE0B-9082-44D0-9371-D11AE907BA18}" sibTransId="{5B3A08CA-F3B1-47EB-BFD8-8DF94F734122}"/>
    <dgm:cxn modelId="{EB9CF1FB-87E7-4F68-B3E2-479681722742}" type="presOf" srcId="{44E206D6-2338-4E02-98F4-0FFA996FFB00}" destId="{DF10B298-52D0-42EF-9302-E77E86F4775B}" srcOrd="0" destOrd="0" presId="urn:microsoft.com/office/officeart/2018/5/layout/CenteredIconLabelDescriptionList"/>
    <dgm:cxn modelId="{D0C1B326-A45A-45A8-8E53-86A19F38D8C3}" type="presParOf" srcId="{FB4B2E26-DC6C-491E-918B-ECBDCF319A6C}" destId="{45734E75-03B5-47E5-A494-0811FF7C9D2A}" srcOrd="0" destOrd="0" presId="urn:microsoft.com/office/officeart/2018/5/layout/CenteredIconLabelDescriptionList"/>
    <dgm:cxn modelId="{7B132442-5E62-41A2-99F5-8454D5C08285}" type="presParOf" srcId="{45734E75-03B5-47E5-A494-0811FF7C9D2A}" destId="{D1431C50-1EE7-4C09-B170-50B3DD7BC454}" srcOrd="0" destOrd="0" presId="urn:microsoft.com/office/officeart/2018/5/layout/CenteredIconLabelDescriptionList"/>
    <dgm:cxn modelId="{BFC2F610-D179-42B2-9AFF-DF7FB2A1DD8E}" type="presParOf" srcId="{45734E75-03B5-47E5-A494-0811FF7C9D2A}" destId="{AFF0FFA7-9A64-4C81-B050-7B66B0733A2B}" srcOrd="1" destOrd="0" presId="urn:microsoft.com/office/officeart/2018/5/layout/CenteredIconLabelDescriptionList"/>
    <dgm:cxn modelId="{BDFA612E-B736-40E1-880D-729FEF312C66}" type="presParOf" srcId="{45734E75-03B5-47E5-A494-0811FF7C9D2A}" destId="{5EEA7F19-8515-43B8-B59C-F9373B75F307}" srcOrd="2" destOrd="0" presId="urn:microsoft.com/office/officeart/2018/5/layout/CenteredIconLabelDescriptionList"/>
    <dgm:cxn modelId="{887BC2F4-A306-4D2C-BAC8-3CEFFCDFAB6B}" type="presParOf" srcId="{45734E75-03B5-47E5-A494-0811FF7C9D2A}" destId="{6DBC4FD1-8CF0-4462-A214-DD5F2141A5DE}" srcOrd="3" destOrd="0" presId="urn:microsoft.com/office/officeart/2018/5/layout/CenteredIconLabelDescriptionList"/>
    <dgm:cxn modelId="{04E7E298-4C29-41E8-942E-2D167CF0AC28}" type="presParOf" srcId="{45734E75-03B5-47E5-A494-0811FF7C9D2A}" destId="{D31A23E4-1A42-409B-9E67-89C2163F28B8}" srcOrd="4" destOrd="0" presId="urn:microsoft.com/office/officeart/2018/5/layout/CenteredIconLabelDescriptionList"/>
    <dgm:cxn modelId="{95B47A99-8E97-43E0-ACB8-53070B02F019}" type="presParOf" srcId="{FB4B2E26-DC6C-491E-918B-ECBDCF319A6C}" destId="{F3B0BB99-89BA-4952-B14D-D98F65C18381}" srcOrd="1" destOrd="0" presId="urn:microsoft.com/office/officeart/2018/5/layout/CenteredIconLabelDescriptionList"/>
    <dgm:cxn modelId="{07129CAF-8D8A-47F8-8921-E18234C441E1}" type="presParOf" srcId="{FB4B2E26-DC6C-491E-918B-ECBDCF319A6C}" destId="{2764B822-681F-4044-A0E1-DAC614F1FC2A}" srcOrd="2" destOrd="0" presId="urn:microsoft.com/office/officeart/2018/5/layout/CenteredIconLabelDescriptionList"/>
    <dgm:cxn modelId="{4591FC04-341F-402A-8477-1A5A12466F17}" type="presParOf" srcId="{2764B822-681F-4044-A0E1-DAC614F1FC2A}" destId="{C1A18FCA-9E9B-4698-8ACE-CC1CC1D8446D}" srcOrd="0" destOrd="0" presId="urn:microsoft.com/office/officeart/2018/5/layout/CenteredIconLabelDescriptionList"/>
    <dgm:cxn modelId="{1AFD7611-AD04-4BAC-810C-AB9B8C09718A}" type="presParOf" srcId="{2764B822-681F-4044-A0E1-DAC614F1FC2A}" destId="{8E7C0221-8A59-46E0-84C5-F518EF138137}" srcOrd="1" destOrd="0" presId="urn:microsoft.com/office/officeart/2018/5/layout/CenteredIconLabelDescriptionList"/>
    <dgm:cxn modelId="{AE411DD8-EC7C-4D15-80E5-90743533717D}" type="presParOf" srcId="{2764B822-681F-4044-A0E1-DAC614F1FC2A}" destId="{59E3C703-381A-4C51-ADD5-FEFD4799F40D}" srcOrd="2" destOrd="0" presId="urn:microsoft.com/office/officeart/2018/5/layout/CenteredIconLabelDescriptionList"/>
    <dgm:cxn modelId="{581A5093-C166-48BB-A5E1-CE51F532DDD1}" type="presParOf" srcId="{2764B822-681F-4044-A0E1-DAC614F1FC2A}" destId="{1772E37E-619B-4AA1-9C16-7F54EA8AFF65}" srcOrd="3" destOrd="0" presId="urn:microsoft.com/office/officeart/2018/5/layout/CenteredIconLabelDescriptionList"/>
    <dgm:cxn modelId="{CD348FE1-845C-437B-AFAD-352D1762D2AB}" type="presParOf" srcId="{2764B822-681F-4044-A0E1-DAC614F1FC2A}" destId="{4220113E-939A-417E-B06A-06FA0A9211A2}" srcOrd="4" destOrd="0" presId="urn:microsoft.com/office/officeart/2018/5/layout/CenteredIconLabelDescriptionList"/>
    <dgm:cxn modelId="{09AC7083-206F-4992-8052-B4134FFBEE46}" type="presParOf" srcId="{FB4B2E26-DC6C-491E-918B-ECBDCF319A6C}" destId="{B7AFA0A5-C5B7-44EC-932F-91EDEDE87B03}" srcOrd="3" destOrd="0" presId="urn:microsoft.com/office/officeart/2018/5/layout/CenteredIconLabelDescriptionList"/>
    <dgm:cxn modelId="{FEA1D519-A7E7-4933-A267-4C674B40751B}" type="presParOf" srcId="{FB4B2E26-DC6C-491E-918B-ECBDCF319A6C}" destId="{7E6A2DC4-A7F1-4709-BE82-DC86F0FB241B}" srcOrd="4" destOrd="0" presId="urn:microsoft.com/office/officeart/2018/5/layout/CenteredIconLabelDescriptionList"/>
    <dgm:cxn modelId="{9E145D93-C036-4914-8C46-48CC594F62C2}" type="presParOf" srcId="{7E6A2DC4-A7F1-4709-BE82-DC86F0FB241B}" destId="{74890978-51D3-4B30-8BB3-B203BB664DA5}" srcOrd="0" destOrd="0" presId="urn:microsoft.com/office/officeart/2018/5/layout/CenteredIconLabelDescriptionList"/>
    <dgm:cxn modelId="{14BCCC0F-B296-4729-BFFD-FD97A487749D}" type="presParOf" srcId="{7E6A2DC4-A7F1-4709-BE82-DC86F0FB241B}" destId="{E9BEA754-02CB-4605-AB7B-749F4425F3E6}" srcOrd="1" destOrd="0" presId="urn:microsoft.com/office/officeart/2018/5/layout/CenteredIconLabelDescriptionList"/>
    <dgm:cxn modelId="{4C1B7BBC-ECEE-4A65-8FE4-0B6272A42F2A}" type="presParOf" srcId="{7E6A2DC4-A7F1-4709-BE82-DC86F0FB241B}" destId="{63394F7E-8E4B-4105-A651-C88E9C6AF9C3}" srcOrd="2" destOrd="0" presId="urn:microsoft.com/office/officeart/2018/5/layout/CenteredIconLabelDescriptionList"/>
    <dgm:cxn modelId="{2C762753-2C6B-4C74-BA3D-80358D020DB4}" type="presParOf" srcId="{7E6A2DC4-A7F1-4709-BE82-DC86F0FB241B}" destId="{6A0F16CF-9A42-4763-BF84-A3953325A9E0}" srcOrd="3" destOrd="0" presId="urn:microsoft.com/office/officeart/2018/5/layout/CenteredIconLabelDescriptionList"/>
    <dgm:cxn modelId="{172A9511-92B9-48E6-8EDD-5467D0D57F12}" type="presParOf" srcId="{7E6A2DC4-A7F1-4709-BE82-DC86F0FB241B}" destId="{2E0EF7DE-6238-4332-A70D-B8BC9FD8A9F1}" srcOrd="4" destOrd="0" presId="urn:microsoft.com/office/officeart/2018/5/layout/CenteredIconLabelDescriptionList"/>
    <dgm:cxn modelId="{849CB5FB-F1B7-4606-995E-689288C21EFD}" type="presParOf" srcId="{FB4B2E26-DC6C-491E-918B-ECBDCF319A6C}" destId="{AC738B7E-3192-4653-8EFC-084C507FACEA}" srcOrd="5" destOrd="0" presId="urn:microsoft.com/office/officeart/2018/5/layout/CenteredIconLabelDescriptionList"/>
    <dgm:cxn modelId="{FF66DB4F-63C4-41FD-BFF1-1D358C10D5DA}" type="presParOf" srcId="{FB4B2E26-DC6C-491E-918B-ECBDCF319A6C}" destId="{6E2B8C51-49FC-47F7-92D2-DF55B9AE6BBE}" srcOrd="6" destOrd="0" presId="urn:microsoft.com/office/officeart/2018/5/layout/CenteredIconLabelDescriptionList"/>
    <dgm:cxn modelId="{064BF9D9-1F6A-4779-9B8A-858718A69085}" type="presParOf" srcId="{6E2B8C51-49FC-47F7-92D2-DF55B9AE6BBE}" destId="{D44B4A37-52F3-4E4F-ACB2-612E88271E00}" srcOrd="0" destOrd="0" presId="urn:microsoft.com/office/officeart/2018/5/layout/CenteredIconLabelDescriptionList"/>
    <dgm:cxn modelId="{81AF41A5-4A47-4C9E-A979-D5B6B9C1D302}" type="presParOf" srcId="{6E2B8C51-49FC-47F7-92D2-DF55B9AE6BBE}" destId="{FC7EED2D-3731-4E7A-89B6-9AA72877E05C}" srcOrd="1" destOrd="0" presId="urn:microsoft.com/office/officeart/2018/5/layout/CenteredIconLabelDescriptionList"/>
    <dgm:cxn modelId="{F3C47377-E88F-40E0-928C-ACC05CBEF776}" type="presParOf" srcId="{6E2B8C51-49FC-47F7-92D2-DF55B9AE6BBE}" destId="{0A52BF3A-4D9D-481C-A552-8068673FEE5B}" srcOrd="2" destOrd="0" presId="urn:microsoft.com/office/officeart/2018/5/layout/CenteredIconLabelDescriptionList"/>
    <dgm:cxn modelId="{B386457C-DEB0-4114-96E2-DB765C5A3337}" type="presParOf" srcId="{6E2B8C51-49FC-47F7-92D2-DF55B9AE6BBE}" destId="{0CF1CEBB-C063-4AA3-8879-9707ACA2A95E}" srcOrd="3" destOrd="0" presId="urn:microsoft.com/office/officeart/2018/5/layout/CenteredIconLabelDescriptionList"/>
    <dgm:cxn modelId="{5C6B9ACB-DC35-46C6-BC59-CC62EC844F3D}" type="presParOf" srcId="{6E2B8C51-49FC-47F7-92D2-DF55B9AE6BBE}" destId="{DF10B298-52D0-42EF-9302-E77E86F4775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C26DB98-8F77-43BE-A03C-9AAEC73DB5F3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C9C6E1D-F180-4CF1-B934-675E6E8E69F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Internet address follows the TCP/IP suite hence, it is also known as the IP address. </a:t>
          </a:r>
        </a:p>
      </dgm:t>
    </dgm:pt>
    <dgm:pt modelId="{F5AB6772-8F8A-4C32-9A06-520F4F52CA68}" type="parTrans" cxnId="{7344FA73-7064-4F42-A550-987350034FFB}">
      <dgm:prSet/>
      <dgm:spPr/>
      <dgm:t>
        <a:bodyPr/>
        <a:lstStyle/>
        <a:p>
          <a:endParaRPr lang="en-US"/>
        </a:p>
      </dgm:t>
    </dgm:pt>
    <dgm:pt modelId="{7657D34E-3803-4E97-B2AD-A94A2361CF2C}" type="sibTrans" cxnId="{7344FA73-7064-4F42-A550-987350034FFB}">
      <dgm:prSet/>
      <dgm:spPr/>
      <dgm:t>
        <a:bodyPr/>
        <a:lstStyle/>
        <a:p>
          <a:endParaRPr lang="en-US"/>
        </a:p>
      </dgm:t>
    </dgm:pt>
    <dgm:pt modelId="{A341378C-7611-4C46-A269-84259FEE385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/>
            <a:t>The basic function of IP address are</a:t>
          </a:r>
        </a:p>
      </dgm:t>
    </dgm:pt>
    <dgm:pt modelId="{2B89EFD6-4E22-42E6-861C-A93325905BAF}" type="parTrans" cxnId="{7361FE5F-93BD-4B21-8E75-870D59CE3512}">
      <dgm:prSet/>
      <dgm:spPr/>
      <dgm:t>
        <a:bodyPr/>
        <a:lstStyle/>
        <a:p>
          <a:endParaRPr lang="en-US"/>
        </a:p>
      </dgm:t>
    </dgm:pt>
    <dgm:pt modelId="{15E0F0B0-6F23-4923-A16A-15A710280775}" type="sibTrans" cxnId="{7361FE5F-93BD-4B21-8E75-870D59CE3512}">
      <dgm:prSet/>
      <dgm:spPr/>
      <dgm:t>
        <a:bodyPr/>
        <a:lstStyle/>
        <a:p>
          <a:endParaRPr lang="en-US"/>
        </a:p>
      </dgm:t>
    </dgm:pt>
    <dgm:pt modelId="{B88620D4-5082-47A2-AAF0-8B6BA524D3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Identifying a device/node on the network.</a:t>
          </a:r>
        </a:p>
      </dgm:t>
    </dgm:pt>
    <dgm:pt modelId="{9ECEA288-8922-4E5A-9AF1-6BD986D1A14F}" type="parTrans" cxnId="{C21C39DC-70D1-4217-86F6-B465A8B9A34E}">
      <dgm:prSet/>
      <dgm:spPr/>
      <dgm:t>
        <a:bodyPr/>
        <a:lstStyle/>
        <a:p>
          <a:endParaRPr lang="en-US"/>
        </a:p>
      </dgm:t>
    </dgm:pt>
    <dgm:pt modelId="{07B05690-D206-4E38-9B9A-4A88CCF8DCC7}" type="sibTrans" cxnId="{C21C39DC-70D1-4217-86F6-B465A8B9A34E}">
      <dgm:prSet/>
      <dgm:spPr/>
      <dgm:t>
        <a:bodyPr/>
        <a:lstStyle/>
        <a:p>
          <a:endParaRPr lang="en-US"/>
        </a:p>
      </dgm:t>
    </dgm:pt>
    <dgm:pt modelId="{18AC5FD1-B9A1-444F-90FC-C20FAB3825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Location addressing</a:t>
          </a:r>
        </a:p>
      </dgm:t>
    </dgm:pt>
    <dgm:pt modelId="{CAC56CB7-8CFD-4857-8E60-5646000864B1}" type="parTrans" cxnId="{2C36BD33-102B-4631-8B38-3C8BFA0803FD}">
      <dgm:prSet/>
      <dgm:spPr/>
      <dgm:t>
        <a:bodyPr/>
        <a:lstStyle/>
        <a:p>
          <a:endParaRPr lang="en-US"/>
        </a:p>
      </dgm:t>
    </dgm:pt>
    <dgm:pt modelId="{6B1401B0-B114-4A2A-B40D-F1C068EAFB16}" type="sibTrans" cxnId="{2C36BD33-102B-4631-8B38-3C8BFA0803FD}">
      <dgm:prSet/>
      <dgm:spPr/>
      <dgm:t>
        <a:bodyPr/>
        <a:lstStyle/>
        <a:p>
          <a:endParaRPr lang="en-US"/>
        </a:p>
      </dgm:t>
    </dgm:pt>
    <dgm:pt modelId="{042681A4-600A-48C0-AB8F-E90D4661DEC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IP address can be either static or dynamic.</a:t>
          </a:r>
        </a:p>
      </dgm:t>
    </dgm:pt>
    <dgm:pt modelId="{C3D9CAF6-9B1D-470A-B065-FD03785EA14D}" type="parTrans" cxnId="{879CD55C-CC13-469B-B96E-140146AF9BA5}">
      <dgm:prSet/>
      <dgm:spPr/>
      <dgm:t>
        <a:bodyPr/>
        <a:lstStyle/>
        <a:p>
          <a:endParaRPr lang="en-US"/>
        </a:p>
      </dgm:t>
    </dgm:pt>
    <dgm:pt modelId="{57061BEE-41B0-4947-91A1-83D6564217A4}" type="sibTrans" cxnId="{879CD55C-CC13-469B-B96E-140146AF9BA5}">
      <dgm:prSet/>
      <dgm:spPr/>
      <dgm:t>
        <a:bodyPr/>
        <a:lstStyle/>
        <a:p>
          <a:endParaRPr lang="en-US"/>
        </a:p>
      </dgm:t>
    </dgm:pt>
    <dgm:pt modelId="{36F0372C-88AA-477D-8F1C-4294803E16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Static IP address is persistent configuration (does not change when booting the node)</a:t>
          </a:r>
        </a:p>
      </dgm:t>
    </dgm:pt>
    <dgm:pt modelId="{A13097D7-4C9E-4471-B455-CFA6EBFDC6E9}" type="parTrans" cxnId="{7AF19303-168E-4377-B605-E91849FCDBD7}">
      <dgm:prSet/>
      <dgm:spPr/>
      <dgm:t>
        <a:bodyPr/>
        <a:lstStyle/>
        <a:p>
          <a:endParaRPr lang="en-US"/>
        </a:p>
      </dgm:t>
    </dgm:pt>
    <dgm:pt modelId="{39A75185-4FB9-4D92-A9F4-D0F545A0F983}" type="sibTrans" cxnId="{7AF19303-168E-4377-B605-E91849FCDBD7}">
      <dgm:prSet/>
      <dgm:spPr/>
      <dgm:t>
        <a:bodyPr/>
        <a:lstStyle/>
        <a:p>
          <a:endParaRPr lang="en-US"/>
        </a:p>
      </dgm:t>
    </dgm:pt>
    <dgm:pt modelId="{FC22D23B-1854-4182-87FC-FC3C3BDFFC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Dynamic IP address – a new IP address is assigned to the node each time.</a:t>
          </a:r>
        </a:p>
      </dgm:t>
    </dgm:pt>
    <dgm:pt modelId="{881C3C8C-3E2A-4AC2-BD90-B488EFF35515}" type="parTrans" cxnId="{3DF7940C-3472-4605-BD90-AAC6BFCFF242}">
      <dgm:prSet/>
      <dgm:spPr/>
      <dgm:t>
        <a:bodyPr/>
        <a:lstStyle/>
        <a:p>
          <a:endParaRPr lang="en-US"/>
        </a:p>
      </dgm:t>
    </dgm:pt>
    <dgm:pt modelId="{545B1427-A784-4656-980A-9EE93F734185}" type="sibTrans" cxnId="{3DF7940C-3472-4605-BD90-AAC6BFCFF242}">
      <dgm:prSet/>
      <dgm:spPr/>
      <dgm:t>
        <a:bodyPr/>
        <a:lstStyle/>
        <a:p>
          <a:endParaRPr lang="en-US"/>
        </a:p>
      </dgm:t>
    </dgm:pt>
    <dgm:pt modelId="{DC18D305-2E0D-4439-B681-D7B8F4F0420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Numerical label assigned to each device in a network</a:t>
          </a:r>
        </a:p>
      </dgm:t>
    </dgm:pt>
    <dgm:pt modelId="{05CCCB1E-4C89-4DE8-8380-A80E030BDDF8}" type="parTrans" cxnId="{88C27564-1A08-4D43-88B5-6E6041C46D10}">
      <dgm:prSet/>
      <dgm:spPr/>
      <dgm:t>
        <a:bodyPr/>
        <a:lstStyle/>
        <a:p>
          <a:endParaRPr lang="en-MU"/>
        </a:p>
      </dgm:t>
    </dgm:pt>
    <dgm:pt modelId="{FEB3CA0F-7903-49EF-8C66-1967737A2DEC}" type="sibTrans" cxnId="{88C27564-1A08-4D43-88B5-6E6041C46D10}">
      <dgm:prSet/>
      <dgm:spPr/>
      <dgm:t>
        <a:bodyPr/>
        <a:lstStyle/>
        <a:p>
          <a:endParaRPr lang="en-MU"/>
        </a:p>
      </dgm:t>
    </dgm:pt>
    <dgm:pt modelId="{B215BEC9-E419-49FA-8976-4F3884AC60E6}" type="pres">
      <dgm:prSet presAssocID="{EC26DB98-8F77-43BE-A03C-9AAEC73DB5F3}" presName="root" presStyleCnt="0">
        <dgm:presLayoutVars>
          <dgm:dir/>
          <dgm:resizeHandles val="exact"/>
        </dgm:presLayoutVars>
      </dgm:prSet>
      <dgm:spPr/>
    </dgm:pt>
    <dgm:pt modelId="{1737B328-60C1-4DA7-93AF-2F407D1E2DF0}" type="pres">
      <dgm:prSet presAssocID="{7C9C6E1D-F180-4CF1-B934-675E6E8E69F0}" presName="compNode" presStyleCnt="0"/>
      <dgm:spPr/>
    </dgm:pt>
    <dgm:pt modelId="{197D3F36-C75F-4E4C-963B-892B3025A439}" type="pres">
      <dgm:prSet presAssocID="{7C9C6E1D-F180-4CF1-B934-675E6E8E69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89C4DCC-4CF4-4AF9-AF2A-818A80043D47}" type="pres">
      <dgm:prSet presAssocID="{7C9C6E1D-F180-4CF1-B934-675E6E8E69F0}" presName="iconSpace" presStyleCnt="0"/>
      <dgm:spPr/>
    </dgm:pt>
    <dgm:pt modelId="{5BA412EA-A4C1-45A4-85CF-C0838318EBEC}" type="pres">
      <dgm:prSet presAssocID="{7C9C6E1D-F180-4CF1-B934-675E6E8E69F0}" presName="parTx" presStyleLbl="revTx" presStyleIdx="0" presStyleCnt="8">
        <dgm:presLayoutVars>
          <dgm:chMax val="0"/>
          <dgm:chPref val="0"/>
        </dgm:presLayoutVars>
      </dgm:prSet>
      <dgm:spPr/>
    </dgm:pt>
    <dgm:pt modelId="{A292A5B7-8929-49D9-A080-D094A8A464BE}" type="pres">
      <dgm:prSet presAssocID="{7C9C6E1D-F180-4CF1-B934-675E6E8E69F0}" presName="txSpace" presStyleCnt="0"/>
      <dgm:spPr/>
    </dgm:pt>
    <dgm:pt modelId="{54AB729C-2617-4115-9914-9384CDF2E6DA}" type="pres">
      <dgm:prSet presAssocID="{7C9C6E1D-F180-4CF1-B934-675E6E8E69F0}" presName="desTx" presStyleLbl="revTx" presStyleIdx="1" presStyleCnt="8">
        <dgm:presLayoutVars/>
      </dgm:prSet>
      <dgm:spPr/>
    </dgm:pt>
    <dgm:pt modelId="{E0FA127F-9B54-4FD2-AB68-9B8567EBED5A}" type="pres">
      <dgm:prSet presAssocID="{7657D34E-3803-4E97-B2AD-A94A2361CF2C}" presName="sibTrans" presStyleCnt="0"/>
      <dgm:spPr/>
    </dgm:pt>
    <dgm:pt modelId="{97B92112-82B0-4E47-A4F6-6D41B9723692}" type="pres">
      <dgm:prSet presAssocID="{DC18D305-2E0D-4439-B681-D7B8F4F04206}" presName="compNode" presStyleCnt="0"/>
      <dgm:spPr/>
    </dgm:pt>
    <dgm:pt modelId="{7477700D-185C-4A52-BC82-C9FEBA46775F}" type="pres">
      <dgm:prSet presAssocID="{DC18D305-2E0D-4439-B681-D7B8F4F042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EB5FFAC6-2C4A-42F0-A1CF-D4286BF6580D}" type="pres">
      <dgm:prSet presAssocID="{DC18D305-2E0D-4439-B681-D7B8F4F04206}" presName="iconSpace" presStyleCnt="0"/>
      <dgm:spPr/>
    </dgm:pt>
    <dgm:pt modelId="{603C17CE-DB2D-4320-A9F4-B152BA43AC64}" type="pres">
      <dgm:prSet presAssocID="{DC18D305-2E0D-4439-B681-D7B8F4F04206}" presName="parTx" presStyleLbl="revTx" presStyleIdx="2" presStyleCnt="8">
        <dgm:presLayoutVars>
          <dgm:chMax val="0"/>
          <dgm:chPref val="0"/>
        </dgm:presLayoutVars>
      </dgm:prSet>
      <dgm:spPr/>
    </dgm:pt>
    <dgm:pt modelId="{2F0E0285-3CB9-43B6-B486-215C97DAEA8F}" type="pres">
      <dgm:prSet presAssocID="{DC18D305-2E0D-4439-B681-D7B8F4F04206}" presName="txSpace" presStyleCnt="0"/>
      <dgm:spPr/>
    </dgm:pt>
    <dgm:pt modelId="{B78FFB42-A083-441B-8C62-62E6A4B499E8}" type="pres">
      <dgm:prSet presAssocID="{DC18D305-2E0D-4439-B681-D7B8F4F04206}" presName="desTx" presStyleLbl="revTx" presStyleIdx="3" presStyleCnt="8">
        <dgm:presLayoutVars/>
      </dgm:prSet>
      <dgm:spPr/>
    </dgm:pt>
    <dgm:pt modelId="{22AD5B3B-11D9-4B86-946D-7241546C577E}" type="pres">
      <dgm:prSet presAssocID="{FEB3CA0F-7903-49EF-8C66-1967737A2DEC}" presName="sibTrans" presStyleCnt="0"/>
      <dgm:spPr/>
    </dgm:pt>
    <dgm:pt modelId="{28473125-A696-4CAC-91BD-588F28D4CFC8}" type="pres">
      <dgm:prSet presAssocID="{A341378C-7611-4C46-A269-84259FEE3859}" presName="compNode" presStyleCnt="0"/>
      <dgm:spPr/>
    </dgm:pt>
    <dgm:pt modelId="{3DD9E946-CD1B-4D6B-A815-5DCC895D36F5}" type="pres">
      <dgm:prSet presAssocID="{A341378C-7611-4C46-A269-84259FEE3859}" presName="iconRect" presStyleLbl="node1" presStyleIdx="2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D6F71EF-0D21-40AF-981D-F9092A70E4DB}" type="pres">
      <dgm:prSet presAssocID="{A341378C-7611-4C46-A269-84259FEE3859}" presName="iconSpace" presStyleCnt="0"/>
      <dgm:spPr/>
    </dgm:pt>
    <dgm:pt modelId="{D7D5D88C-592F-4F69-9FD8-2F995FCB71D4}" type="pres">
      <dgm:prSet presAssocID="{A341378C-7611-4C46-A269-84259FEE3859}" presName="parTx" presStyleLbl="revTx" presStyleIdx="4" presStyleCnt="8">
        <dgm:presLayoutVars>
          <dgm:chMax val="0"/>
          <dgm:chPref val="0"/>
        </dgm:presLayoutVars>
      </dgm:prSet>
      <dgm:spPr/>
    </dgm:pt>
    <dgm:pt modelId="{95795FAF-2345-4F6B-9C40-C3292A1CF3D2}" type="pres">
      <dgm:prSet presAssocID="{A341378C-7611-4C46-A269-84259FEE3859}" presName="txSpace" presStyleCnt="0"/>
      <dgm:spPr/>
    </dgm:pt>
    <dgm:pt modelId="{E10094BB-4BBA-4215-A268-B2EB12301E63}" type="pres">
      <dgm:prSet presAssocID="{A341378C-7611-4C46-A269-84259FEE3859}" presName="desTx" presStyleLbl="revTx" presStyleIdx="5" presStyleCnt="8">
        <dgm:presLayoutVars/>
      </dgm:prSet>
      <dgm:spPr/>
    </dgm:pt>
    <dgm:pt modelId="{4427FD08-B3FA-4D5F-AB53-1FA1C9BC3E37}" type="pres">
      <dgm:prSet presAssocID="{15E0F0B0-6F23-4923-A16A-15A710280775}" presName="sibTrans" presStyleCnt="0"/>
      <dgm:spPr/>
    </dgm:pt>
    <dgm:pt modelId="{6A0F62E2-7056-4618-BAF9-12438455CD1E}" type="pres">
      <dgm:prSet presAssocID="{042681A4-600A-48C0-AB8F-E90D4661DEC5}" presName="compNode" presStyleCnt="0"/>
      <dgm:spPr/>
    </dgm:pt>
    <dgm:pt modelId="{9C97A019-238F-4906-94BA-D0DBF4CB8508}" type="pres">
      <dgm:prSet presAssocID="{042681A4-600A-48C0-AB8F-E90D4661DEC5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9244C38-97D4-4021-9E43-8486A614B8A7}" type="pres">
      <dgm:prSet presAssocID="{042681A4-600A-48C0-AB8F-E90D4661DEC5}" presName="iconSpace" presStyleCnt="0"/>
      <dgm:spPr/>
    </dgm:pt>
    <dgm:pt modelId="{3A25C688-B480-4C62-8953-F3AF0D24035A}" type="pres">
      <dgm:prSet presAssocID="{042681A4-600A-48C0-AB8F-E90D4661DEC5}" presName="parTx" presStyleLbl="revTx" presStyleIdx="6" presStyleCnt="8">
        <dgm:presLayoutVars>
          <dgm:chMax val="0"/>
          <dgm:chPref val="0"/>
        </dgm:presLayoutVars>
      </dgm:prSet>
      <dgm:spPr/>
    </dgm:pt>
    <dgm:pt modelId="{39B3BCDC-BD35-4B5C-8C5B-F17F08DBBDCF}" type="pres">
      <dgm:prSet presAssocID="{042681A4-600A-48C0-AB8F-E90D4661DEC5}" presName="txSpace" presStyleCnt="0"/>
      <dgm:spPr/>
    </dgm:pt>
    <dgm:pt modelId="{677143CC-EB01-4932-A895-C89E8BF97BC8}" type="pres">
      <dgm:prSet presAssocID="{042681A4-600A-48C0-AB8F-E90D4661DEC5}" presName="desTx" presStyleLbl="revTx" presStyleIdx="7" presStyleCnt="8">
        <dgm:presLayoutVars/>
      </dgm:prSet>
      <dgm:spPr/>
    </dgm:pt>
  </dgm:ptLst>
  <dgm:cxnLst>
    <dgm:cxn modelId="{7AF19303-168E-4377-B605-E91849FCDBD7}" srcId="{042681A4-600A-48C0-AB8F-E90D4661DEC5}" destId="{36F0372C-88AA-477D-8F1C-4294803E16FA}" srcOrd="0" destOrd="0" parTransId="{A13097D7-4C9E-4471-B455-CFA6EBFDC6E9}" sibTransId="{39A75185-4FB9-4D92-A9F4-D0F545A0F983}"/>
    <dgm:cxn modelId="{3DF7940C-3472-4605-BD90-AAC6BFCFF242}" srcId="{042681A4-600A-48C0-AB8F-E90D4661DEC5}" destId="{FC22D23B-1854-4182-87FC-FC3C3BDFFC88}" srcOrd="1" destOrd="0" parTransId="{881C3C8C-3E2A-4AC2-BD90-B488EFF35515}" sibTransId="{545B1427-A784-4656-980A-9EE93F734185}"/>
    <dgm:cxn modelId="{2C36BD33-102B-4631-8B38-3C8BFA0803FD}" srcId="{A341378C-7611-4C46-A269-84259FEE3859}" destId="{18AC5FD1-B9A1-444F-90FC-C20FAB38253C}" srcOrd="1" destOrd="0" parTransId="{CAC56CB7-8CFD-4857-8E60-5646000864B1}" sibTransId="{6B1401B0-B114-4A2A-B40D-F1C068EAFB16}"/>
    <dgm:cxn modelId="{879CD55C-CC13-469B-B96E-140146AF9BA5}" srcId="{EC26DB98-8F77-43BE-A03C-9AAEC73DB5F3}" destId="{042681A4-600A-48C0-AB8F-E90D4661DEC5}" srcOrd="3" destOrd="0" parTransId="{C3D9CAF6-9B1D-470A-B065-FD03785EA14D}" sibTransId="{57061BEE-41B0-4947-91A1-83D6564217A4}"/>
    <dgm:cxn modelId="{7361FE5F-93BD-4B21-8E75-870D59CE3512}" srcId="{EC26DB98-8F77-43BE-A03C-9AAEC73DB5F3}" destId="{A341378C-7611-4C46-A269-84259FEE3859}" srcOrd="2" destOrd="0" parTransId="{2B89EFD6-4E22-42E6-861C-A93325905BAF}" sibTransId="{15E0F0B0-6F23-4923-A16A-15A710280775}"/>
    <dgm:cxn modelId="{88C27564-1A08-4D43-88B5-6E6041C46D10}" srcId="{EC26DB98-8F77-43BE-A03C-9AAEC73DB5F3}" destId="{DC18D305-2E0D-4439-B681-D7B8F4F04206}" srcOrd="1" destOrd="0" parTransId="{05CCCB1E-4C89-4DE8-8380-A80E030BDDF8}" sibTransId="{FEB3CA0F-7903-49EF-8C66-1967737A2DEC}"/>
    <dgm:cxn modelId="{06BC2F65-5360-4D75-AD9F-490AA9762E60}" type="presOf" srcId="{B88620D4-5082-47A2-AAF0-8B6BA524D36B}" destId="{E10094BB-4BBA-4215-A268-B2EB12301E63}" srcOrd="0" destOrd="0" presId="urn:microsoft.com/office/officeart/2018/2/layout/IconLabelDescriptionList"/>
    <dgm:cxn modelId="{5346A36B-DA84-493F-BC58-79ACF5A61AFB}" type="presOf" srcId="{18AC5FD1-B9A1-444F-90FC-C20FAB38253C}" destId="{E10094BB-4BBA-4215-A268-B2EB12301E63}" srcOrd="0" destOrd="1" presId="urn:microsoft.com/office/officeart/2018/2/layout/IconLabelDescriptionList"/>
    <dgm:cxn modelId="{7344FA73-7064-4F42-A550-987350034FFB}" srcId="{EC26DB98-8F77-43BE-A03C-9AAEC73DB5F3}" destId="{7C9C6E1D-F180-4CF1-B934-675E6E8E69F0}" srcOrd="0" destOrd="0" parTransId="{F5AB6772-8F8A-4C32-9A06-520F4F52CA68}" sibTransId="{7657D34E-3803-4E97-B2AD-A94A2361CF2C}"/>
    <dgm:cxn modelId="{C0C61554-3E9F-4949-9A72-ED31687D8F34}" type="presOf" srcId="{EC26DB98-8F77-43BE-A03C-9AAEC73DB5F3}" destId="{B215BEC9-E419-49FA-8976-4F3884AC60E6}" srcOrd="0" destOrd="0" presId="urn:microsoft.com/office/officeart/2018/2/layout/IconLabelDescriptionList"/>
    <dgm:cxn modelId="{314ABB5A-BFBF-4CD6-89E5-03999435D61C}" type="presOf" srcId="{042681A4-600A-48C0-AB8F-E90D4661DEC5}" destId="{3A25C688-B480-4C62-8953-F3AF0D24035A}" srcOrd="0" destOrd="0" presId="urn:microsoft.com/office/officeart/2018/2/layout/IconLabelDescriptionList"/>
    <dgm:cxn modelId="{64DB7090-5E17-4297-A7E6-502911A48390}" type="presOf" srcId="{36F0372C-88AA-477D-8F1C-4294803E16FA}" destId="{677143CC-EB01-4932-A895-C89E8BF97BC8}" srcOrd="0" destOrd="0" presId="urn:microsoft.com/office/officeart/2018/2/layout/IconLabelDescriptionList"/>
    <dgm:cxn modelId="{6D23DEB1-CFEE-4403-BB4C-40C58764D2F7}" type="presOf" srcId="{FC22D23B-1854-4182-87FC-FC3C3BDFFC88}" destId="{677143CC-EB01-4932-A895-C89E8BF97BC8}" srcOrd="0" destOrd="1" presId="urn:microsoft.com/office/officeart/2018/2/layout/IconLabelDescriptionList"/>
    <dgm:cxn modelId="{F15364B8-A8CE-4763-BA57-963C71B8FFD0}" type="presOf" srcId="{A341378C-7611-4C46-A269-84259FEE3859}" destId="{D7D5D88C-592F-4F69-9FD8-2F995FCB71D4}" srcOrd="0" destOrd="0" presId="urn:microsoft.com/office/officeart/2018/2/layout/IconLabelDescriptionList"/>
    <dgm:cxn modelId="{25F069DB-8E24-49E8-8D59-69B7AB257606}" type="presOf" srcId="{7C9C6E1D-F180-4CF1-B934-675E6E8E69F0}" destId="{5BA412EA-A4C1-45A4-85CF-C0838318EBEC}" srcOrd="0" destOrd="0" presId="urn:microsoft.com/office/officeart/2018/2/layout/IconLabelDescriptionList"/>
    <dgm:cxn modelId="{C21C39DC-70D1-4217-86F6-B465A8B9A34E}" srcId="{A341378C-7611-4C46-A269-84259FEE3859}" destId="{B88620D4-5082-47A2-AAF0-8B6BA524D36B}" srcOrd="0" destOrd="0" parTransId="{9ECEA288-8922-4E5A-9AF1-6BD986D1A14F}" sibTransId="{07B05690-D206-4E38-9B9A-4A88CCF8DCC7}"/>
    <dgm:cxn modelId="{238D91ED-62E4-44D6-A4CD-381E19AA21BF}" type="presOf" srcId="{DC18D305-2E0D-4439-B681-D7B8F4F04206}" destId="{603C17CE-DB2D-4320-A9F4-B152BA43AC64}" srcOrd="0" destOrd="0" presId="urn:microsoft.com/office/officeart/2018/2/layout/IconLabelDescriptionList"/>
    <dgm:cxn modelId="{DA16A7D1-18F6-4B71-B253-D553FDE2E2F0}" type="presParOf" srcId="{B215BEC9-E419-49FA-8976-4F3884AC60E6}" destId="{1737B328-60C1-4DA7-93AF-2F407D1E2DF0}" srcOrd="0" destOrd="0" presId="urn:microsoft.com/office/officeart/2018/2/layout/IconLabelDescriptionList"/>
    <dgm:cxn modelId="{32F82379-A8E2-4D97-8D81-774AD2BDF65C}" type="presParOf" srcId="{1737B328-60C1-4DA7-93AF-2F407D1E2DF0}" destId="{197D3F36-C75F-4E4C-963B-892B3025A439}" srcOrd="0" destOrd="0" presId="urn:microsoft.com/office/officeart/2018/2/layout/IconLabelDescriptionList"/>
    <dgm:cxn modelId="{292C609A-96CB-4654-BFF4-D8465337007E}" type="presParOf" srcId="{1737B328-60C1-4DA7-93AF-2F407D1E2DF0}" destId="{289C4DCC-4CF4-4AF9-AF2A-818A80043D47}" srcOrd="1" destOrd="0" presId="urn:microsoft.com/office/officeart/2018/2/layout/IconLabelDescriptionList"/>
    <dgm:cxn modelId="{66904EB3-A9DC-4EBA-8CB8-A9888A78AD18}" type="presParOf" srcId="{1737B328-60C1-4DA7-93AF-2F407D1E2DF0}" destId="{5BA412EA-A4C1-45A4-85CF-C0838318EBEC}" srcOrd="2" destOrd="0" presId="urn:microsoft.com/office/officeart/2018/2/layout/IconLabelDescriptionList"/>
    <dgm:cxn modelId="{190B4521-181A-49CD-A34D-5708C38F6895}" type="presParOf" srcId="{1737B328-60C1-4DA7-93AF-2F407D1E2DF0}" destId="{A292A5B7-8929-49D9-A080-D094A8A464BE}" srcOrd="3" destOrd="0" presId="urn:microsoft.com/office/officeart/2018/2/layout/IconLabelDescriptionList"/>
    <dgm:cxn modelId="{1187CBF0-CDDE-4B88-8D66-950DA3EBB68E}" type="presParOf" srcId="{1737B328-60C1-4DA7-93AF-2F407D1E2DF0}" destId="{54AB729C-2617-4115-9914-9384CDF2E6DA}" srcOrd="4" destOrd="0" presId="urn:microsoft.com/office/officeart/2018/2/layout/IconLabelDescriptionList"/>
    <dgm:cxn modelId="{4663098A-DB15-4206-88CD-FA6980D73A9E}" type="presParOf" srcId="{B215BEC9-E419-49FA-8976-4F3884AC60E6}" destId="{E0FA127F-9B54-4FD2-AB68-9B8567EBED5A}" srcOrd="1" destOrd="0" presId="urn:microsoft.com/office/officeart/2018/2/layout/IconLabelDescriptionList"/>
    <dgm:cxn modelId="{9E659B20-265B-4949-8EA8-F1DBFFC125E1}" type="presParOf" srcId="{B215BEC9-E419-49FA-8976-4F3884AC60E6}" destId="{97B92112-82B0-4E47-A4F6-6D41B9723692}" srcOrd="2" destOrd="0" presId="urn:microsoft.com/office/officeart/2018/2/layout/IconLabelDescriptionList"/>
    <dgm:cxn modelId="{B68D2765-85E3-4C0C-8B4A-78C2F4E25DDA}" type="presParOf" srcId="{97B92112-82B0-4E47-A4F6-6D41B9723692}" destId="{7477700D-185C-4A52-BC82-C9FEBA46775F}" srcOrd="0" destOrd="0" presId="urn:microsoft.com/office/officeart/2018/2/layout/IconLabelDescriptionList"/>
    <dgm:cxn modelId="{3036A7DD-2C38-4D6A-BE16-ECF9EE4B6416}" type="presParOf" srcId="{97B92112-82B0-4E47-A4F6-6D41B9723692}" destId="{EB5FFAC6-2C4A-42F0-A1CF-D4286BF6580D}" srcOrd="1" destOrd="0" presId="urn:microsoft.com/office/officeart/2018/2/layout/IconLabelDescriptionList"/>
    <dgm:cxn modelId="{ED0669F7-62BC-49B1-ACCF-2D2F489A40DB}" type="presParOf" srcId="{97B92112-82B0-4E47-A4F6-6D41B9723692}" destId="{603C17CE-DB2D-4320-A9F4-B152BA43AC64}" srcOrd="2" destOrd="0" presId="urn:microsoft.com/office/officeart/2018/2/layout/IconLabelDescriptionList"/>
    <dgm:cxn modelId="{CEC0D48F-BDCE-403A-ADB7-B0292F1D0C36}" type="presParOf" srcId="{97B92112-82B0-4E47-A4F6-6D41B9723692}" destId="{2F0E0285-3CB9-43B6-B486-215C97DAEA8F}" srcOrd="3" destOrd="0" presId="urn:microsoft.com/office/officeart/2018/2/layout/IconLabelDescriptionList"/>
    <dgm:cxn modelId="{81283600-652E-4B8E-8354-A13E026048B7}" type="presParOf" srcId="{97B92112-82B0-4E47-A4F6-6D41B9723692}" destId="{B78FFB42-A083-441B-8C62-62E6A4B499E8}" srcOrd="4" destOrd="0" presId="urn:microsoft.com/office/officeart/2018/2/layout/IconLabelDescriptionList"/>
    <dgm:cxn modelId="{AFAC600F-B327-4F73-AFBE-98B037E5B838}" type="presParOf" srcId="{B215BEC9-E419-49FA-8976-4F3884AC60E6}" destId="{22AD5B3B-11D9-4B86-946D-7241546C577E}" srcOrd="3" destOrd="0" presId="urn:microsoft.com/office/officeart/2018/2/layout/IconLabelDescriptionList"/>
    <dgm:cxn modelId="{07E74482-D913-41DE-8F7C-1EE49392E268}" type="presParOf" srcId="{B215BEC9-E419-49FA-8976-4F3884AC60E6}" destId="{28473125-A696-4CAC-91BD-588F28D4CFC8}" srcOrd="4" destOrd="0" presId="urn:microsoft.com/office/officeart/2018/2/layout/IconLabelDescriptionList"/>
    <dgm:cxn modelId="{D7314ABA-9D26-4C33-822D-10B23C0D5446}" type="presParOf" srcId="{28473125-A696-4CAC-91BD-588F28D4CFC8}" destId="{3DD9E946-CD1B-4D6B-A815-5DCC895D36F5}" srcOrd="0" destOrd="0" presId="urn:microsoft.com/office/officeart/2018/2/layout/IconLabelDescriptionList"/>
    <dgm:cxn modelId="{C1BEB94C-B834-4EFD-B5A7-E174A50726BC}" type="presParOf" srcId="{28473125-A696-4CAC-91BD-588F28D4CFC8}" destId="{6D6F71EF-0D21-40AF-981D-F9092A70E4DB}" srcOrd="1" destOrd="0" presId="urn:microsoft.com/office/officeart/2018/2/layout/IconLabelDescriptionList"/>
    <dgm:cxn modelId="{F2AEB4C3-0AC4-422B-B469-46EA471376C9}" type="presParOf" srcId="{28473125-A696-4CAC-91BD-588F28D4CFC8}" destId="{D7D5D88C-592F-4F69-9FD8-2F995FCB71D4}" srcOrd="2" destOrd="0" presId="urn:microsoft.com/office/officeart/2018/2/layout/IconLabelDescriptionList"/>
    <dgm:cxn modelId="{7AEBDBB4-883E-49B0-AE42-E07ABAEB590F}" type="presParOf" srcId="{28473125-A696-4CAC-91BD-588F28D4CFC8}" destId="{95795FAF-2345-4F6B-9C40-C3292A1CF3D2}" srcOrd="3" destOrd="0" presId="urn:microsoft.com/office/officeart/2018/2/layout/IconLabelDescriptionList"/>
    <dgm:cxn modelId="{87E360CE-8589-4237-96B7-9E1A500560F6}" type="presParOf" srcId="{28473125-A696-4CAC-91BD-588F28D4CFC8}" destId="{E10094BB-4BBA-4215-A268-B2EB12301E63}" srcOrd="4" destOrd="0" presId="urn:microsoft.com/office/officeart/2018/2/layout/IconLabelDescriptionList"/>
    <dgm:cxn modelId="{47781B44-A23F-4188-B885-89A3D98D67E8}" type="presParOf" srcId="{B215BEC9-E419-49FA-8976-4F3884AC60E6}" destId="{4427FD08-B3FA-4D5F-AB53-1FA1C9BC3E37}" srcOrd="5" destOrd="0" presId="urn:microsoft.com/office/officeart/2018/2/layout/IconLabelDescriptionList"/>
    <dgm:cxn modelId="{B704EAFD-4980-48E1-AD60-BBE8D36DE2E6}" type="presParOf" srcId="{B215BEC9-E419-49FA-8976-4F3884AC60E6}" destId="{6A0F62E2-7056-4618-BAF9-12438455CD1E}" srcOrd="6" destOrd="0" presId="urn:microsoft.com/office/officeart/2018/2/layout/IconLabelDescriptionList"/>
    <dgm:cxn modelId="{90D535AB-13FB-4039-A958-0F7BBEDBA5BC}" type="presParOf" srcId="{6A0F62E2-7056-4618-BAF9-12438455CD1E}" destId="{9C97A019-238F-4906-94BA-D0DBF4CB8508}" srcOrd="0" destOrd="0" presId="urn:microsoft.com/office/officeart/2018/2/layout/IconLabelDescriptionList"/>
    <dgm:cxn modelId="{FF8E3438-96AE-4274-ADD8-E8949696876F}" type="presParOf" srcId="{6A0F62E2-7056-4618-BAF9-12438455CD1E}" destId="{29244C38-97D4-4021-9E43-8486A614B8A7}" srcOrd="1" destOrd="0" presId="urn:microsoft.com/office/officeart/2018/2/layout/IconLabelDescriptionList"/>
    <dgm:cxn modelId="{89DFF564-7760-4857-B842-CE5441C4182E}" type="presParOf" srcId="{6A0F62E2-7056-4618-BAF9-12438455CD1E}" destId="{3A25C688-B480-4C62-8953-F3AF0D24035A}" srcOrd="2" destOrd="0" presId="urn:microsoft.com/office/officeart/2018/2/layout/IconLabelDescriptionList"/>
    <dgm:cxn modelId="{C40F258F-7A3E-42F0-AF89-56F8E059CAD9}" type="presParOf" srcId="{6A0F62E2-7056-4618-BAF9-12438455CD1E}" destId="{39B3BCDC-BD35-4B5C-8C5B-F17F08DBBDCF}" srcOrd="3" destOrd="0" presId="urn:microsoft.com/office/officeart/2018/2/layout/IconLabelDescriptionList"/>
    <dgm:cxn modelId="{45D2BAE1-FE6E-40C7-B6CE-154FEA366BD7}" type="presParOf" srcId="{6A0F62E2-7056-4618-BAF9-12438455CD1E}" destId="{677143CC-EB01-4932-A895-C89E8BF97BC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ABC688-E543-4B2D-8803-61589C518526}" type="doc">
      <dgm:prSet loTypeId="urn:microsoft.com/office/officeart/2005/8/layout/h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MU"/>
        </a:p>
      </dgm:t>
    </dgm:pt>
    <dgm:pt modelId="{A76A75F4-3C36-451D-8700-16A546977192}">
      <dgm:prSet phldrT="[Text]"/>
      <dgm:spPr/>
      <dgm:t>
        <a:bodyPr/>
        <a:lstStyle/>
        <a:p>
          <a:r>
            <a:rPr lang="en-US" dirty="0"/>
            <a:t>Pre-Internet</a:t>
          </a:r>
          <a:endParaRPr lang="en-MU" dirty="0"/>
        </a:p>
      </dgm:t>
    </dgm:pt>
    <dgm:pt modelId="{A7A77215-F86D-4D6A-864B-BA004284D295}" type="parTrans" cxnId="{F49B782D-5C8F-4EA5-8EBE-11EDF5095D2A}">
      <dgm:prSet/>
      <dgm:spPr/>
      <dgm:t>
        <a:bodyPr/>
        <a:lstStyle/>
        <a:p>
          <a:endParaRPr lang="en-MU"/>
        </a:p>
      </dgm:t>
    </dgm:pt>
    <dgm:pt modelId="{146F84F9-4B92-4372-980D-3A621CFEED59}" type="sibTrans" cxnId="{F49B782D-5C8F-4EA5-8EBE-11EDF5095D2A}">
      <dgm:prSet/>
      <dgm:spPr/>
      <dgm:t>
        <a:bodyPr/>
        <a:lstStyle/>
        <a:p>
          <a:endParaRPr lang="en-MU"/>
        </a:p>
      </dgm:t>
    </dgm:pt>
    <dgm:pt modelId="{52777039-21CC-4CEE-83F4-C184E020B689}">
      <dgm:prSet phldrT="[Text]" custT="1"/>
      <dgm:spPr/>
      <dgm:t>
        <a:bodyPr/>
        <a:lstStyle/>
        <a:p>
          <a:r>
            <a:rPr lang="en-US" sz="1600" dirty="0"/>
            <a:t>Human to human</a:t>
          </a:r>
          <a:endParaRPr lang="en-MU" sz="1600" dirty="0"/>
        </a:p>
      </dgm:t>
    </dgm:pt>
    <dgm:pt modelId="{CCE6F392-8305-4652-B29C-0526A1F6F540}" type="parTrans" cxnId="{57D7E590-0D13-4B4A-BE0D-BEFB0737848F}">
      <dgm:prSet/>
      <dgm:spPr/>
      <dgm:t>
        <a:bodyPr/>
        <a:lstStyle/>
        <a:p>
          <a:endParaRPr lang="en-MU"/>
        </a:p>
      </dgm:t>
    </dgm:pt>
    <dgm:pt modelId="{4A1ED503-8DEA-464B-ADA6-525FAC437977}" type="sibTrans" cxnId="{57D7E590-0D13-4B4A-BE0D-BEFB0737848F}">
      <dgm:prSet/>
      <dgm:spPr/>
      <dgm:t>
        <a:bodyPr/>
        <a:lstStyle/>
        <a:p>
          <a:endParaRPr lang="en-MU"/>
        </a:p>
      </dgm:t>
    </dgm:pt>
    <dgm:pt modelId="{9E3A59FF-9AE7-4D1C-9B16-A922CCA6F03C}">
      <dgm:prSet phldrT="[Text]" custT="1"/>
      <dgm:spPr/>
      <dgm:t>
        <a:bodyPr/>
        <a:lstStyle/>
        <a:p>
          <a:r>
            <a:rPr lang="en-US" sz="1600" dirty="0"/>
            <a:t>Fixed line telephones</a:t>
          </a:r>
          <a:endParaRPr lang="en-MU" sz="1600" dirty="0"/>
        </a:p>
      </dgm:t>
    </dgm:pt>
    <dgm:pt modelId="{42A830C7-17B2-4387-83F2-B8AF21B8026E}" type="parTrans" cxnId="{4B3BCC33-69A3-4242-A602-4B6610AFB659}">
      <dgm:prSet/>
      <dgm:spPr/>
      <dgm:t>
        <a:bodyPr/>
        <a:lstStyle/>
        <a:p>
          <a:endParaRPr lang="en-MU"/>
        </a:p>
      </dgm:t>
    </dgm:pt>
    <dgm:pt modelId="{D44DCBAB-4E82-461C-9119-6021845C4364}" type="sibTrans" cxnId="{4B3BCC33-69A3-4242-A602-4B6610AFB659}">
      <dgm:prSet/>
      <dgm:spPr/>
      <dgm:t>
        <a:bodyPr/>
        <a:lstStyle/>
        <a:p>
          <a:endParaRPr lang="en-MU"/>
        </a:p>
      </dgm:t>
    </dgm:pt>
    <dgm:pt modelId="{9CDE251F-ED6A-49E5-AB18-042364DE116A}">
      <dgm:prSet phldrT="[Text]"/>
      <dgm:spPr/>
      <dgm:t>
        <a:bodyPr/>
        <a:lstStyle/>
        <a:p>
          <a:r>
            <a:rPr lang="en-US" dirty="0"/>
            <a:t>Internet of Content</a:t>
          </a:r>
          <a:endParaRPr lang="en-MU" dirty="0"/>
        </a:p>
      </dgm:t>
    </dgm:pt>
    <dgm:pt modelId="{27A00716-1720-42C7-9C4A-93A5FCB78AC7}" type="parTrans" cxnId="{DFE799AA-C958-47E5-ACA5-31A2D0EA01AC}">
      <dgm:prSet/>
      <dgm:spPr/>
      <dgm:t>
        <a:bodyPr/>
        <a:lstStyle/>
        <a:p>
          <a:endParaRPr lang="en-MU"/>
        </a:p>
      </dgm:t>
    </dgm:pt>
    <dgm:pt modelId="{68C6C3CF-F6D4-48C1-A10A-03E6BEE5B521}" type="sibTrans" cxnId="{DFE799AA-C958-47E5-ACA5-31A2D0EA01AC}">
      <dgm:prSet/>
      <dgm:spPr/>
      <dgm:t>
        <a:bodyPr/>
        <a:lstStyle/>
        <a:p>
          <a:endParaRPr lang="en-MU"/>
        </a:p>
      </dgm:t>
    </dgm:pt>
    <dgm:pt modelId="{CF89A8E5-4C12-4F7D-B973-30D5231CD80B}">
      <dgm:prSet phldrT="[Text]" custT="1"/>
      <dgm:spPr/>
      <dgm:t>
        <a:bodyPr/>
        <a:lstStyle/>
        <a:p>
          <a:r>
            <a:rPr lang="en-US" sz="1600" dirty="0"/>
            <a:t>Computers </a:t>
          </a:r>
          <a:endParaRPr lang="en-MU" sz="1600" dirty="0"/>
        </a:p>
      </dgm:t>
    </dgm:pt>
    <dgm:pt modelId="{3E7D7F50-F4A3-4B9F-8BB2-300F69928A89}" type="parTrans" cxnId="{E5C6AA12-B1E5-4116-A9FE-D6BBD99AEB62}">
      <dgm:prSet/>
      <dgm:spPr/>
      <dgm:t>
        <a:bodyPr/>
        <a:lstStyle/>
        <a:p>
          <a:endParaRPr lang="en-MU"/>
        </a:p>
      </dgm:t>
    </dgm:pt>
    <dgm:pt modelId="{CBCE022B-CC69-4BEC-86A7-D36601370816}" type="sibTrans" cxnId="{E5C6AA12-B1E5-4116-A9FE-D6BBD99AEB62}">
      <dgm:prSet/>
      <dgm:spPr/>
      <dgm:t>
        <a:bodyPr/>
        <a:lstStyle/>
        <a:p>
          <a:endParaRPr lang="en-MU"/>
        </a:p>
      </dgm:t>
    </dgm:pt>
    <dgm:pt modelId="{801261C8-9972-412E-A48A-266F44B20804}">
      <dgm:prSet phldrT="[Text]"/>
      <dgm:spPr/>
      <dgm:t>
        <a:bodyPr/>
        <a:lstStyle/>
        <a:p>
          <a:r>
            <a:rPr lang="en-US" dirty="0"/>
            <a:t>Internet of Services</a:t>
          </a:r>
          <a:endParaRPr lang="en-MU" dirty="0"/>
        </a:p>
      </dgm:t>
    </dgm:pt>
    <dgm:pt modelId="{E60DDA86-997F-41D0-BD7B-B8699A0695BC}" type="parTrans" cxnId="{06BA1C2F-9A46-424E-A090-295D42E47A82}">
      <dgm:prSet/>
      <dgm:spPr/>
      <dgm:t>
        <a:bodyPr/>
        <a:lstStyle/>
        <a:p>
          <a:endParaRPr lang="en-MU"/>
        </a:p>
      </dgm:t>
    </dgm:pt>
    <dgm:pt modelId="{BF2A5091-18CD-44CB-835C-25045494B816}" type="sibTrans" cxnId="{06BA1C2F-9A46-424E-A090-295D42E47A82}">
      <dgm:prSet/>
      <dgm:spPr/>
      <dgm:t>
        <a:bodyPr/>
        <a:lstStyle/>
        <a:p>
          <a:endParaRPr lang="en-MU"/>
        </a:p>
      </dgm:t>
    </dgm:pt>
    <dgm:pt modelId="{BCCC4280-9AEB-462F-9D7D-DF12D6F5BE77}">
      <dgm:prSet phldrT="[Text]" custT="1"/>
      <dgm:spPr/>
      <dgm:t>
        <a:bodyPr/>
        <a:lstStyle/>
        <a:p>
          <a:r>
            <a:rPr lang="en-US" sz="1600" dirty="0"/>
            <a:t>Web 2.0</a:t>
          </a:r>
          <a:endParaRPr lang="en-MU" sz="1600" dirty="0"/>
        </a:p>
      </dgm:t>
    </dgm:pt>
    <dgm:pt modelId="{195948C7-4BE2-4425-98E4-5029CFF75C8E}" type="parTrans" cxnId="{A242151A-C967-45E1-B089-08FA0A4579FE}">
      <dgm:prSet/>
      <dgm:spPr/>
      <dgm:t>
        <a:bodyPr/>
        <a:lstStyle/>
        <a:p>
          <a:endParaRPr lang="en-MU"/>
        </a:p>
      </dgm:t>
    </dgm:pt>
    <dgm:pt modelId="{06282C9F-3328-4AAF-AA63-7B88B96914C1}" type="sibTrans" cxnId="{A242151A-C967-45E1-B089-08FA0A4579FE}">
      <dgm:prSet/>
      <dgm:spPr/>
      <dgm:t>
        <a:bodyPr/>
        <a:lstStyle/>
        <a:p>
          <a:endParaRPr lang="en-MU"/>
        </a:p>
      </dgm:t>
    </dgm:pt>
    <dgm:pt modelId="{CADF083C-968B-44B7-8341-C021F5E53E10}">
      <dgm:prSet/>
      <dgm:spPr/>
      <dgm:t>
        <a:bodyPr/>
        <a:lstStyle/>
        <a:p>
          <a:r>
            <a:rPr lang="en-US" dirty="0"/>
            <a:t>Internet of People</a:t>
          </a:r>
          <a:endParaRPr lang="en-MU" dirty="0"/>
        </a:p>
      </dgm:t>
    </dgm:pt>
    <dgm:pt modelId="{196FE7CC-5F9C-4123-8358-C4F6E3EDAD9F}" type="parTrans" cxnId="{4A7B57A8-CA96-4811-BDFE-4EE0CBB91EA5}">
      <dgm:prSet/>
      <dgm:spPr/>
      <dgm:t>
        <a:bodyPr/>
        <a:lstStyle/>
        <a:p>
          <a:endParaRPr lang="en-MU"/>
        </a:p>
      </dgm:t>
    </dgm:pt>
    <dgm:pt modelId="{207E157E-8CCD-4B25-9C8F-E9060BB9A337}" type="sibTrans" cxnId="{4A7B57A8-CA96-4811-BDFE-4EE0CBB91EA5}">
      <dgm:prSet/>
      <dgm:spPr/>
      <dgm:t>
        <a:bodyPr/>
        <a:lstStyle/>
        <a:p>
          <a:endParaRPr lang="en-MU"/>
        </a:p>
      </dgm:t>
    </dgm:pt>
    <dgm:pt modelId="{CF695F7D-9F06-41E3-932E-CEE040052D0A}">
      <dgm:prSet/>
      <dgm:spPr/>
      <dgm:t>
        <a:bodyPr/>
        <a:lstStyle/>
        <a:p>
          <a:r>
            <a:rPr lang="en-US" dirty="0"/>
            <a:t>Internet of Things</a:t>
          </a:r>
          <a:endParaRPr lang="en-MU" dirty="0"/>
        </a:p>
      </dgm:t>
    </dgm:pt>
    <dgm:pt modelId="{838CDCE7-84EB-4355-B444-9EA82E9EF220}" type="parTrans" cxnId="{1C118ADD-091F-4F03-B215-A1E5EC17A3D3}">
      <dgm:prSet/>
      <dgm:spPr/>
      <dgm:t>
        <a:bodyPr/>
        <a:lstStyle/>
        <a:p>
          <a:endParaRPr lang="en-MU"/>
        </a:p>
      </dgm:t>
    </dgm:pt>
    <dgm:pt modelId="{3833A218-CF4F-42F9-95E8-AA82B37EAD69}" type="sibTrans" cxnId="{1C118ADD-091F-4F03-B215-A1E5EC17A3D3}">
      <dgm:prSet/>
      <dgm:spPr/>
      <dgm:t>
        <a:bodyPr/>
        <a:lstStyle/>
        <a:p>
          <a:endParaRPr lang="en-MU"/>
        </a:p>
      </dgm:t>
    </dgm:pt>
    <dgm:pt modelId="{313F03CC-2B83-42CF-BF48-9F6314477100}">
      <dgm:prSet phldrT="[Text]" custT="1"/>
      <dgm:spPr/>
      <dgm:t>
        <a:bodyPr/>
        <a:lstStyle/>
        <a:p>
          <a:r>
            <a:rPr lang="en-US" sz="1600" dirty="0"/>
            <a:t>Postal Services</a:t>
          </a:r>
          <a:endParaRPr lang="en-MU" sz="1600" dirty="0"/>
        </a:p>
      </dgm:t>
    </dgm:pt>
    <dgm:pt modelId="{2D984E6D-C26C-4916-AF09-7E589C2950CE}" type="parTrans" cxnId="{1122BDB5-C4CC-4545-8005-92A9567C8C70}">
      <dgm:prSet/>
      <dgm:spPr/>
      <dgm:t>
        <a:bodyPr/>
        <a:lstStyle/>
        <a:p>
          <a:endParaRPr lang="en-MU"/>
        </a:p>
      </dgm:t>
    </dgm:pt>
    <dgm:pt modelId="{6DB5174B-C113-46F7-9921-7B71F6A25743}" type="sibTrans" cxnId="{1122BDB5-C4CC-4545-8005-92A9567C8C70}">
      <dgm:prSet/>
      <dgm:spPr/>
      <dgm:t>
        <a:bodyPr/>
        <a:lstStyle/>
        <a:p>
          <a:endParaRPr lang="en-MU"/>
        </a:p>
      </dgm:t>
    </dgm:pt>
    <dgm:pt modelId="{2A11BA5D-6582-4B54-8825-5ABD870DF095}">
      <dgm:prSet phldrT="[Text]" custT="1"/>
      <dgm:spPr/>
      <dgm:t>
        <a:bodyPr/>
        <a:lstStyle/>
        <a:p>
          <a:r>
            <a:rPr lang="en-US" sz="1600" dirty="0"/>
            <a:t>E-Commerce</a:t>
          </a:r>
          <a:endParaRPr lang="en-MU" sz="1600" dirty="0"/>
        </a:p>
      </dgm:t>
    </dgm:pt>
    <dgm:pt modelId="{5C6DCF00-5EAF-463A-90B4-F47CF7C8FF5E}" type="parTrans" cxnId="{14DD99CE-4E5B-4D45-929D-9D2FC4B3EB91}">
      <dgm:prSet/>
      <dgm:spPr/>
      <dgm:t>
        <a:bodyPr/>
        <a:lstStyle/>
        <a:p>
          <a:endParaRPr lang="en-MU"/>
        </a:p>
      </dgm:t>
    </dgm:pt>
    <dgm:pt modelId="{431DAC0C-FA9B-4614-A465-1E4135CA8688}" type="sibTrans" cxnId="{14DD99CE-4E5B-4D45-929D-9D2FC4B3EB91}">
      <dgm:prSet/>
      <dgm:spPr/>
      <dgm:t>
        <a:bodyPr/>
        <a:lstStyle/>
        <a:p>
          <a:endParaRPr lang="en-MU"/>
        </a:p>
      </dgm:t>
    </dgm:pt>
    <dgm:pt modelId="{A8779464-4E3A-4FCF-895E-D967DD6F486E}">
      <dgm:prSet phldrT="[Text]"/>
      <dgm:spPr/>
      <dgm:t>
        <a:bodyPr/>
        <a:lstStyle/>
        <a:p>
          <a:endParaRPr lang="en-MU" sz="2100" dirty="0"/>
        </a:p>
      </dgm:t>
    </dgm:pt>
    <dgm:pt modelId="{C81F58DC-649A-4E87-A2DB-B295DEE3E5FE}" type="parTrans" cxnId="{0E1EB011-7F2F-4D30-BDF1-35751B1C7BCC}">
      <dgm:prSet/>
      <dgm:spPr/>
      <dgm:t>
        <a:bodyPr/>
        <a:lstStyle/>
        <a:p>
          <a:endParaRPr lang="en-MU"/>
        </a:p>
      </dgm:t>
    </dgm:pt>
    <dgm:pt modelId="{C1536A6A-9210-444E-988B-91AC9D1750F6}" type="sibTrans" cxnId="{0E1EB011-7F2F-4D30-BDF1-35751B1C7BCC}">
      <dgm:prSet/>
      <dgm:spPr/>
      <dgm:t>
        <a:bodyPr/>
        <a:lstStyle/>
        <a:p>
          <a:endParaRPr lang="en-MU"/>
        </a:p>
      </dgm:t>
    </dgm:pt>
    <dgm:pt modelId="{8CA04488-D3A6-4DFD-99B6-5E9419DDFCD1}">
      <dgm:prSet phldrT="[Text]" custT="1"/>
      <dgm:spPr/>
      <dgm:t>
        <a:bodyPr/>
        <a:lstStyle/>
        <a:p>
          <a:r>
            <a:rPr lang="en-US" sz="1600" dirty="0"/>
            <a:t>Smart Phones and Applications</a:t>
          </a:r>
          <a:endParaRPr lang="en-MU" sz="1600" dirty="0"/>
        </a:p>
      </dgm:t>
    </dgm:pt>
    <dgm:pt modelId="{E6FE2A93-20D1-41CB-AF36-FAC0B5C21D6D}" type="parTrans" cxnId="{A0A8F0F6-1C31-4DC7-A02D-C04A44A68052}">
      <dgm:prSet/>
      <dgm:spPr/>
      <dgm:t>
        <a:bodyPr/>
        <a:lstStyle/>
        <a:p>
          <a:endParaRPr lang="en-MU"/>
        </a:p>
      </dgm:t>
    </dgm:pt>
    <dgm:pt modelId="{405B52AF-E44E-467B-A45D-95C99DCAD7AB}" type="sibTrans" cxnId="{A0A8F0F6-1C31-4DC7-A02D-C04A44A68052}">
      <dgm:prSet/>
      <dgm:spPr/>
      <dgm:t>
        <a:bodyPr/>
        <a:lstStyle/>
        <a:p>
          <a:endParaRPr lang="en-MU"/>
        </a:p>
      </dgm:t>
    </dgm:pt>
    <dgm:pt modelId="{F59573A7-584B-46F1-9743-F5967DFDAA9D}">
      <dgm:prSet custT="1"/>
      <dgm:spPr/>
      <dgm:t>
        <a:bodyPr/>
        <a:lstStyle/>
        <a:p>
          <a:r>
            <a:rPr lang="en-US" sz="1600" dirty="0"/>
            <a:t>Social Media</a:t>
          </a:r>
          <a:endParaRPr lang="en-MU" sz="1600" dirty="0"/>
        </a:p>
      </dgm:t>
    </dgm:pt>
    <dgm:pt modelId="{9F4E63E9-B187-4231-9CDD-FC2EB949991A}" type="parTrans" cxnId="{E7CE9D8F-6147-440F-A9F3-C0EAD46B104A}">
      <dgm:prSet/>
      <dgm:spPr/>
      <dgm:t>
        <a:bodyPr/>
        <a:lstStyle/>
        <a:p>
          <a:endParaRPr lang="en-MU"/>
        </a:p>
      </dgm:t>
    </dgm:pt>
    <dgm:pt modelId="{7CD8AA78-468C-4D77-8B75-AB268EDFE218}" type="sibTrans" cxnId="{E7CE9D8F-6147-440F-A9F3-C0EAD46B104A}">
      <dgm:prSet/>
      <dgm:spPr/>
      <dgm:t>
        <a:bodyPr/>
        <a:lstStyle/>
        <a:p>
          <a:endParaRPr lang="en-MU"/>
        </a:p>
      </dgm:t>
    </dgm:pt>
    <dgm:pt modelId="{8B3A06D7-3CC4-4AA2-A21F-F725151698DE}">
      <dgm:prSet custT="1"/>
      <dgm:spPr/>
      <dgm:t>
        <a:bodyPr/>
        <a:lstStyle/>
        <a:p>
          <a:r>
            <a:rPr lang="en-US" sz="1600" dirty="0"/>
            <a:t>Skype</a:t>
          </a:r>
          <a:endParaRPr lang="en-MU" sz="1600" dirty="0"/>
        </a:p>
      </dgm:t>
    </dgm:pt>
    <dgm:pt modelId="{E66A8334-F966-40E4-ADE8-B7687D937647}" type="parTrans" cxnId="{043D58D0-75E8-4E56-AC3A-779F68361E96}">
      <dgm:prSet/>
      <dgm:spPr/>
      <dgm:t>
        <a:bodyPr/>
        <a:lstStyle/>
        <a:p>
          <a:endParaRPr lang="en-MU"/>
        </a:p>
      </dgm:t>
    </dgm:pt>
    <dgm:pt modelId="{2D7FBCF3-F1E5-45CA-A551-6C4CB3D20903}" type="sibTrans" cxnId="{043D58D0-75E8-4E56-AC3A-779F68361E96}">
      <dgm:prSet/>
      <dgm:spPr/>
      <dgm:t>
        <a:bodyPr/>
        <a:lstStyle/>
        <a:p>
          <a:endParaRPr lang="en-MU"/>
        </a:p>
      </dgm:t>
    </dgm:pt>
    <dgm:pt modelId="{34F99301-CB28-4EE8-B293-021A63C19D37}">
      <dgm:prSet custT="1"/>
      <dgm:spPr/>
      <dgm:t>
        <a:bodyPr/>
        <a:lstStyle/>
        <a:p>
          <a:r>
            <a:rPr lang="en-US" sz="1600" dirty="0"/>
            <a:t>Facebook</a:t>
          </a:r>
          <a:endParaRPr lang="en-MU" sz="1600" dirty="0"/>
        </a:p>
      </dgm:t>
    </dgm:pt>
    <dgm:pt modelId="{D222B82B-B735-450A-B735-812C0EFE4F54}" type="parTrans" cxnId="{AD3FE2FC-79C1-41E9-87FF-8927990AACE6}">
      <dgm:prSet/>
      <dgm:spPr/>
      <dgm:t>
        <a:bodyPr/>
        <a:lstStyle/>
        <a:p>
          <a:endParaRPr lang="en-MU"/>
        </a:p>
      </dgm:t>
    </dgm:pt>
    <dgm:pt modelId="{59C17B2D-46C0-4F21-B51B-857D389FB1F6}" type="sibTrans" cxnId="{AD3FE2FC-79C1-41E9-87FF-8927990AACE6}">
      <dgm:prSet/>
      <dgm:spPr/>
      <dgm:t>
        <a:bodyPr/>
        <a:lstStyle/>
        <a:p>
          <a:endParaRPr lang="en-MU"/>
        </a:p>
      </dgm:t>
    </dgm:pt>
    <dgm:pt modelId="{33BED88F-DB48-4F52-A6F4-DA91EEBFA03E}">
      <dgm:prSet custT="1"/>
      <dgm:spPr/>
      <dgm:t>
        <a:bodyPr/>
        <a:lstStyle/>
        <a:p>
          <a:r>
            <a:rPr lang="en-US" sz="1600" dirty="0"/>
            <a:t>YouTube</a:t>
          </a:r>
          <a:endParaRPr lang="en-MU" sz="1600" dirty="0"/>
        </a:p>
      </dgm:t>
    </dgm:pt>
    <dgm:pt modelId="{6CECBB2A-AA54-481C-8CBF-3BA7B1B3B87D}" type="parTrans" cxnId="{4F511338-C60D-4BF2-8460-16EF77DE9FE1}">
      <dgm:prSet/>
      <dgm:spPr/>
      <dgm:t>
        <a:bodyPr/>
        <a:lstStyle/>
        <a:p>
          <a:endParaRPr lang="en-MU"/>
        </a:p>
      </dgm:t>
    </dgm:pt>
    <dgm:pt modelId="{A03FA3B2-E3C8-406C-8E51-A93FB8D812FD}" type="sibTrans" cxnId="{4F511338-C60D-4BF2-8460-16EF77DE9FE1}">
      <dgm:prSet/>
      <dgm:spPr/>
      <dgm:t>
        <a:bodyPr/>
        <a:lstStyle/>
        <a:p>
          <a:endParaRPr lang="en-MU"/>
        </a:p>
      </dgm:t>
    </dgm:pt>
    <dgm:pt modelId="{EE29B0A9-FDDA-4844-BB00-5268E67C1E34}">
      <dgm:prSet custT="1"/>
      <dgm:spPr/>
      <dgm:t>
        <a:bodyPr/>
        <a:lstStyle/>
        <a:p>
          <a:r>
            <a:rPr lang="en-US" sz="1600" dirty="0"/>
            <a:t>Machine to Machine</a:t>
          </a:r>
          <a:endParaRPr lang="en-MU" sz="1600" dirty="0"/>
        </a:p>
      </dgm:t>
    </dgm:pt>
    <dgm:pt modelId="{85FC876B-9294-487E-A562-E580A737362E}" type="parTrans" cxnId="{B7ABE1C6-37FB-4ED9-B585-490D63D70320}">
      <dgm:prSet/>
      <dgm:spPr/>
      <dgm:t>
        <a:bodyPr/>
        <a:lstStyle/>
        <a:p>
          <a:endParaRPr lang="en-MU"/>
        </a:p>
      </dgm:t>
    </dgm:pt>
    <dgm:pt modelId="{A2F5769E-0AB0-46DF-93B3-0E7C0710173A}" type="sibTrans" cxnId="{B7ABE1C6-37FB-4ED9-B585-490D63D70320}">
      <dgm:prSet/>
      <dgm:spPr/>
      <dgm:t>
        <a:bodyPr/>
        <a:lstStyle/>
        <a:p>
          <a:endParaRPr lang="en-MU"/>
        </a:p>
      </dgm:t>
    </dgm:pt>
    <dgm:pt modelId="{52744A0B-80CF-46D0-AD63-51BDDC50F67F}">
      <dgm:prSet custT="1"/>
      <dgm:spPr/>
      <dgm:t>
        <a:bodyPr/>
        <a:lstStyle/>
        <a:p>
          <a:r>
            <a:rPr lang="en-US" sz="1600" dirty="0"/>
            <a:t>Identification</a:t>
          </a:r>
          <a:endParaRPr lang="en-MU" sz="1600" dirty="0"/>
        </a:p>
      </dgm:t>
    </dgm:pt>
    <dgm:pt modelId="{93778AC7-BFD0-41E5-804B-B3D3C8005410}" type="parTrans" cxnId="{85BAF5E5-393F-43D1-925B-5E1070C88E6E}">
      <dgm:prSet/>
      <dgm:spPr/>
      <dgm:t>
        <a:bodyPr/>
        <a:lstStyle/>
        <a:p>
          <a:endParaRPr lang="en-MU"/>
        </a:p>
      </dgm:t>
    </dgm:pt>
    <dgm:pt modelId="{02641326-92F6-43A2-A577-51A8F79FB7B3}" type="sibTrans" cxnId="{85BAF5E5-393F-43D1-925B-5E1070C88E6E}">
      <dgm:prSet/>
      <dgm:spPr/>
      <dgm:t>
        <a:bodyPr/>
        <a:lstStyle/>
        <a:p>
          <a:endParaRPr lang="en-MU"/>
        </a:p>
      </dgm:t>
    </dgm:pt>
    <dgm:pt modelId="{A8A6C352-98C0-4E4C-B573-4080272FF8C4}">
      <dgm:prSet custT="1"/>
      <dgm:spPr/>
      <dgm:t>
        <a:bodyPr/>
        <a:lstStyle/>
        <a:p>
          <a:r>
            <a:rPr lang="en-US" sz="1600" dirty="0"/>
            <a:t>Tracking</a:t>
          </a:r>
          <a:endParaRPr lang="en-MU" sz="1600" dirty="0"/>
        </a:p>
      </dgm:t>
    </dgm:pt>
    <dgm:pt modelId="{54F3D9A6-7D36-4540-979D-A48961096940}" type="parTrans" cxnId="{5F83AC9E-B5AF-48C3-94C4-D89F2F321358}">
      <dgm:prSet/>
      <dgm:spPr/>
      <dgm:t>
        <a:bodyPr/>
        <a:lstStyle/>
        <a:p>
          <a:endParaRPr lang="en-MU"/>
        </a:p>
      </dgm:t>
    </dgm:pt>
    <dgm:pt modelId="{F6538EDE-DD50-4CE9-92EB-8E2AE7924C85}" type="sibTrans" cxnId="{5F83AC9E-B5AF-48C3-94C4-D89F2F321358}">
      <dgm:prSet/>
      <dgm:spPr/>
      <dgm:t>
        <a:bodyPr/>
        <a:lstStyle/>
        <a:p>
          <a:endParaRPr lang="en-MU"/>
        </a:p>
      </dgm:t>
    </dgm:pt>
    <dgm:pt modelId="{F70B0564-4221-4959-9CB1-F18B2D4879A2}">
      <dgm:prSet custT="1"/>
      <dgm:spPr/>
      <dgm:t>
        <a:bodyPr/>
        <a:lstStyle/>
        <a:p>
          <a:r>
            <a:rPr lang="en-US" sz="1600" dirty="0"/>
            <a:t>Monitoring</a:t>
          </a:r>
          <a:endParaRPr lang="en-MU" sz="1600" dirty="0"/>
        </a:p>
      </dgm:t>
    </dgm:pt>
    <dgm:pt modelId="{7326202D-9B1F-4913-8701-22120B53E24F}" type="parTrans" cxnId="{8F67A5FC-793C-4DC4-AAE3-2189C5EC8F16}">
      <dgm:prSet/>
      <dgm:spPr/>
      <dgm:t>
        <a:bodyPr/>
        <a:lstStyle/>
        <a:p>
          <a:endParaRPr lang="en-MU"/>
        </a:p>
      </dgm:t>
    </dgm:pt>
    <dgm:pt modelId="{57CED002-00B8-444F-9698-F893C02CB879}" type="sibTrans" cxnId="{8F67A5FC-793C-4DC4-AAE3-2189C5EC8F16}">
      <dgm:prSet/>
      <dgm:spPr/>
      <dgm:t>
        <a:bodyPr/>
        <a:lstStyle/>
        <a:p>
          <a:endParaRPr lang="en-MU"/>
        </a:p>
      </dgm:t>
    </dgm:pt>
    <dgm:pt modelId="{B091B484-3C85-4F49-9CC0-1447DA05640D}">
      <dgm:prSet/>
      <dgm:spPr/>
      <dgm:t>
        <a:bodyPr/>
        <a:lstStyle/>
        <a:p>
          <a:endParaRPr lang="en-MU" sz="1500" dirty="0"/>
        </a:p>
      </dgm:t>
    </dgm:pt>
    <dgm:pt modelId="{161D4F6D-B5A9-4B07-BA37-05C7DEC2872E}" type="parTrans" cxnId="{8AD36533-4755-45A4-94FC-D290C64F16CF}">
      <dgm:prSet/>
      <dgm:spPr/>
      <dgm:t>
        <a:bodyPr/>
        <a:lstStyle/>
        <a:p>
          <a:endParaRPr lang="en-MU"/>
        </a:p>
      </dgm:t>
    </dgm:pt>
    <dgm:pt modelId="{FBE4D196-7290-4AE1-90C8-8D111017B493}" type="sibTrans" cxnId="{8AD36533-4755-45A4-94FC-D290C64F16CF}">
      <dgm:prSet/>
      <dgm:spPr/>
      <dgm:t>
        <a:bodyPr/>
        <a:lstStyle/>
        <a:p>
          <a:endParaRPr lang="en-MU"/>
        </a:p>
      </dgm:t>
    </dgm:pt>
    <dgm:pt modelId="{4553A274-1BB6-4A8D-A060-F54642E8177A}">
      <dgm:prSet custT="1"/>
      <dgm:spPr/>
      <dgm:t>
        <a:bodyPr/>
        <a:lstStyle/>
        <a:p>
          <a:r>
            <a:rPr lang="en-US" sz="1600" dirty="0"/>
            <a:t>Metering</a:t>
          </a:r>
          <a:endParaRPr lang="en-MU" sz="1600" dirty="0"/>
        </a:p>
      </dgm:t>
    </dgm:pt>
    <dgm:pt modelId="{B758FD5B-3307-4B35-B9B1-7AA3C56EEF54}" type="parTrans" cxnId="{D3DAE877-46A1-44B2-B5EE-9140A5D0EFE3}">
      <dgm:prSet/>
      <dgm:spPr/>
      <dgm:t>
        <a:bodyPr/>
        <a:lstStyle/>
        <a:p>
          <a:endParaRPr lang="en-MU"/>
        </a:p>
      </dgm:t>
    </dgm:pt>
    <dgm:pt modelId="{562596B9-8828-44FE-9A9A-3A6FD95840C4}" type="sibTrans" cxnId="{D3DAE877-46A1-44B2-B5EE-9140A5D0EFE3}">
      <dgm:prSet/>
      <dgm:spPr/>
      <dgm:t>
        <a:bodyPr/>
        <a:lstStyle/>
        <a:p>
          <a:endParaRPr lang="en-MU"/>
        </a:p>
      </dgm:t>
    </dgm:pt>
    <dgm:pt modelId="{68E0A117-5E20-4128-B6C5-4A121B7A1F54}">
      <dgm:prSet custT="1"/>
      <dgm:spPr/>
      <dgm:t>
        <a:bodyPr/>
        <a:lstStyle/>
        <a:p>
          <a:r>
            <a:rPr lang="en-US" sz="1600" dirty="0"/>
            <a:t>Automation</a:t>
          </a:r>
          <a:endParaRPr lang="en-MU" sz="1600" dirty="0"/>
        </a:p>
      </dgm:t>
    </dgm:pt>
    <dgm:pt modelId="{209D92F1-6DE6-4D5B-B929-3AA9E7A6BFF0}" type="parTrans" cxnId="{12036165-4707-4F07-ABD8-81B0FA203F5D}">
      <dgm:prSet/>
      <dgm:spPr/>
      <dgm:t>
        <a:bodyPr/>
        <a:lstStyle/>
        <a:p>
          <a:endParaRPr lang="en-MU"/>
        </a:p>
      </dgm:t>
    </dgm:pt>
    <dgm:pt modelId="{4A6C40B8-7334-4369-9197-FC70387BA99C}" type="sibTrans" cxnId="{12036165-4707-4F07-ABD8-81B0FA203F5D}">
      <dgm:prSet/>
      <dgm:spPr/>
      <dgm:t>
        <a:bodyPr/>
        <a:lstStyle/>
        <a:p>
          <a:endParaRPr lang="en-MU"/>
        </a:p>
      </dgm:t>
    </dgm:pt>
    <dgm:pt modelId="{14B5AE04-D99F-489B-9128-B9A820C3FED5}">
      <dgm:prSet custT="1"/>
      <dgm:spPr/>
      <dgm:t>
        <a:bodyPr/>
        <a:lstStyle/>
        <a:p>
          <a:r>
            <a:rPr lang="en-US" sz="1600" dirty="0"/>
            <a:t>Smart Devices</a:t>
          </a:r>
          <a:endParaRPr lang="en-MU" sz="1600" dirty="0"/>
        </a:p>
      </dgm:t>
    </dgm:pt>
    <dgm:pt modelId="{1D22E95C-8E4D-40E7-A3F0-47E27687736D}" type="parTrans" cxnId="{7F4CDAA0-F8AE-447E-98BE-B0C104793FF7}">
      <dgm:prSet/>
      <dgm:spPr/>
      <dgm:t>
        <a:bodyPr/>
        <a:lstStyle/>
        <a:p>
          <a:endParaRPr lang="en-MU"/>
        </a:p>
      </dgm:t>
    </dgm:pt>
    <dgm:pt modelId="{A814CC1D-41AE-480A-9C22-E9FC72703F52}" type="sibTrans" cxnId="{7F4CDAA0-F8AE-447E-98BE-B0C104793FF7}">
      <dgm:prSet/>
      <dgm:spPr/>
      <dgm:t>
        <a:bodyPr/>
        <a:lstStyle/>
        <a:p>
          <a:endParaRPr lang="en-MU"/>
        </a:p>
      </dgm:t>
    </dgm:pt>
    <dgm:pt modelId="{5B8F2A49-FA80-44FF-8EE4-9A3706722489}">
      <dgm:prSet phldrT="[Text]" custT="1"/>
      <dgm:spPr/>
      <dgm:t>
        <a:bodyPr/>
        <a:lstStyle/>
        <a:p>
          <a:r>
            <a:rPr lang="en-US" sz="1600" dirty="0"/>
            <a:t>Networks</a:t>
          </a:r>
          <a:endParaRPr lang="en-MU" sz="1600" dirty="0"/>
        </a:p>
      </dgm:t>
    </dgm:pt>
    <dgm:pt modelId="{4AA65CF0-F2C3-4854-A9C6-96576E73F38C}" type="parTrans" cxnId="{BE246CE0-4628-4B9E-9358-3D67BA7683E7}">
      <dgm:prSet/>
      <dgm:spPr/>
      <dgm:t>
        <a:bodyPr/>
        <a:lstStyle/>
        <a:p>
          <a:endParaRPr lang="en-MU"/>
        </a:p>
      </dgm:t>
    </dgm:pt>
    <dgm:pt modelId="{FDFC85F4-6FC7-4BC7-9A0B-662AAC309C8A}" type="sibTrans" cxnId="{BE246CE0-4628-4B9E-9358-3D67BA7683E7}">
      <dgm:prSet/>
      <dgm:spPr/>
      <dgm:t>
        <a:bodyPr/>
        <a:lstStyle/>
        <a:p>
          <a:endParaRPr lang="en-MU"/>
        </a:p>
      </dgm:t>
    </dgm:pt>
    <dgm:pt modelId="{E0FB563C-2AB7-4E44-A9AE-00F7FE176F7A}">
      <dgm:prSet phldrT="[Text]" custT="1"/>
      <dgm:spPr/>
      <dgm:t>
        <a:bodyPr/>
        <a:lstStyle/>
        <a:p>
          <a:r>
            <a:rPr lang="en-US" sz="1600" dirty="0"/>
            <a:t>Internet</a:t>
          </a:r>
          <a:endParaRPr lang="en-MU" sz="1600" dirty="0"/>
        </a:p>
      </dgm:t>
    </dgm:pt>
    <dgm:pt modelId="{5DF925F8-9393-48A6-A79B-43CAB24B877D}" type="parTrans" cxnId="{915FC868-9E11-4FE5-8FB3-620BF9AA8504}">
      <dgm:prSet/>
      <dgm:spPr/>
      <dgm:t>
        <a:bodyPr/>
        <a:lstStyle/>
        <a:p>
          <a:endParaRPr lang="en-MU"/>
        </a:p>
      </dgm:t>
    </dgm:pt>
    <dgm:pt modelId="{135CD208-33A5-42BF-9BD4-F77084E2A0EC}" type="sibTrans" cxnId="{915FC868-9E11-4FE5-8FB3-620BF9AA8504}">
      <dgm:prSet/>
      <dgm:spPr/>
      <dgm:t>
        <a:bodyPr/>
        <a:lstStyle/>
        <a:p>
          <a:endParaRPr lang="en-MU"/>
        </a:p>
      </dgm:t>
    </dgm:pt>
    <dgm:pt modelId="{9A1B51C5-E59D-4F60-B26D-71FDA6CE0E3B}">
      <dgm:prSet phldrT="[Text]" custT="1"/>
      <dgm:spPr/>
      <dgm:t>
        <a:bodyPr/>
        <a:lstStyle/>
        <a:p>
          <a:r>
            <a:rPr lang="en-US" sz="1600" dirty="0"/>
            <a:t>World Wide Web</a:t>
          </a:r>
          <a:endParaRPr lang="en-MU" sz="1600" dirty="0"/>
        </a:p>
      </dgm:t>
    </dgm:pt>
    <dgm:pt modelId="{3C1EDD30-4AE1-4B02-AA55-513EED519B70}" type="parTrans" cxnId="{83B63A69-FBBD-4972-86FF-DBA340DEA8F2}">
      <dgm:prSet/>
      <dgm:spPr/>
      <dgm:t>
        <a:bodyPr/>
        <a:lstStyle/>
        <a:p>
          <a:endParaRPr lang="en-MU"/>
        </a:p>
      </dgm:t>
    </dgm:pt>
    <dgm:pt modelId="{C53E72A7-7A19-407A-BFFC-A4B06F0EE38B}" type="sibTrans" cxnId="{83B63A69-FBBD-4972-86FF-DBA340DEA8F2}">
      <dgm:prSet/>
      <dgm:spPr/>
      <dgm:t>
        <a:bodyPr/>
        <a:lstStyle/>
        <a:p>
          <a:endParaRPr lang="en-MU"/>
        </a:p>
      </dgm:t>
    </dgm:pt>
    <dgm:pt modelId="{F65FF8A1-356E-413F-B186-964EFB886B71}">
      <dgm:prSet phldrT="[Text]" custT="1"/>
      <dgm:spPr/>
      <dgm:t>
        <a:bodyPr/>
        <a:lstStyle/>
        <a:p>
          <a:r>
            <a:rPr lang="en-US" sz="1600" dirty="0"/>
            <a:t>Browsers</a:t>
          </a:r>
          <a:endParaRPr lang="en-MU" sz="1600" dirty="0"/>
        </a:p>
      </dgm:t>
    </dgm:pt>
    <dgm:pt modelId="{F4BD5E07-EB69-44E2-8980-A794C53384E8}" type="parTrans" cxnId="{9CD26D26-53DF-4AFF-B3F0-EC9C1692BE41}">
      <dgm:prSet/>
      <dgm:spPr/>
      <dgm:t>
        <a:bodyPr/>
        <a:lstStyle/>
        <a:p>
          <a:endParaRPr lang="en-MU"/>
        </a:p>
      </dgm:t>
    </dgm:pt>
    <dgm:pt modelId="{C381BEEE-9A17-4059-8309-41B1B22D830B}" type="sibTrans" cxnId="{9CD26D26-53DF-4AFF-B3F0-EC9C1692BE41}">
      <dgm:prSet/>
      <dgm:spPr/>
      <dgm:t>
        <a:bodyPr/>
        <a:lstStyle/>
        <a:p>
          <a:endParaRPr lang="en-MU"/>
        </a:p>
      </dgm:t>
    </dgm:pt>
    <dgm:pt modelId="{2D96DC34-3D2C-4300-B2FC-8E4A2BD6B278}">
      <dgm:prSet phldrT="[Text]" custT="1"/>
      <dgm:spPr/>
      <dgm:t>
        <a:bodyPr/>
        <a:lstStyle/>
        <a:p>
          <a:r>
            <a:rPr lang="en-US" sz="1600" dirty="0"/>
            <a:t>Search Engines</a:t>
          </a:r>
          <a:endParaRPr lang="en-MU" sz="1600" dirty="0"/>
        </a:p>
      </dgm:t>
    </dgm:pt>
    <dgm:pt modelId="{F2835B3A-2D0E-41C4-B2FC-22EB09A078E7}" type="parTrans" cxnId="{6917D3B2-9551-49A0-9AA6-12E18BD175E8}">
      <dgm:prSet/>
      <dgm:spPr/>
      <dgm:t>
        <a:bodyPr/>
        <a:lstStyle/>
        <a:p>
          <a:endParaRPr lang="en-MU"/>
        </a:p>
      </dgm:t>
    </dgm:pt>
    <dgm:pt modelId="{304C77DA-E1DA-457D-A90A-7BA402A68D2B}" type="sibTrans" cxnId="{6917D3B2-9551-49A0-9AA6-12E18BD175E8}">
      <dgm:prSet/>
      <dgm:spPr/>
      <dgm:t>
        <a:bodyPr/>
        <a:lstStyle/>
        <a:p>
          <a:endParaRPr lang="en-MU"/>
        </a:p>
      </dgm:t>
    </dgm:pt>
    <dgm:pt modelId="{8EDA8B52-64A3-4F83-A220-2290792FBA49}">
      <dgm:prSet phldrT="[Text]" custT="1"/>
      <dgm:spPr/>
      <dgm:t>
        <a:bodyPr/>
        <a:lstStyle/>
        <a:p>
          <a:r>
            <a:rPr lang="en-US" sz="1600" dirty="0"/>
            <a:t>Contents or Information</a:t>
          </a:r>
          <a:endParaRPr lang="en-MU" sz="1600" dirty="0"/>
        </a:p>
      </dgm:t>
    </dgm:pt>
    <dgm:pt modelId="{D35FE354-5133-4854-98B0-03EEE9F2F259}" type="parTrans" cxnId="{7B8E78FA-51F4-4647-B4CC-BCA7C31CA9E9}">
      <dgm:prSet/>
      <dgm:spPr/>
      <dgm:t>
        <a:bodyPr/>
        <a:lstStyle/>
        <a:p>
          <a:endParaRPr lang="en-MU"/>
        </a:p>
      </dgm:t>
    </dgm:pt>
    <dgm:pt modelId="{F96E5198-3B38-422A-8AE5-3A3B02D620CE}" type="sibTrans" cxnId="{7B8E78FA-51F4-4647-B4CC-BCA7C31CA9E9}">
      <dgm:prSet/>
      <dgm:spPr/>
      <dgm:t>
        <a:bodyPr/>
        <a:lstStyle/>
        <a:p>
          <a:endParaRPr lang="en-MU"/>
        </a:p>
      </dgm:t>
    </dgm:pt>
    <dgm:pt modelId="{B5612EED-C4F8-4E6B-A973-A2904EEFD5B4}">
      <dgm:prSet custT="1"/>
      <dgm:spPr/>
      <dgm:t>
        <a:bodyPr/>
        <a:lstStyle/>
        <a:p>
          <a:r>
            <a:rPr lang="en-US" sz="1600" dirty="0"/>
            <a:t>Blockchain</a:t>
          </a:r>
          <a:endParaRPr lang="en-MU" sz="1600" dirty="0"/>
        </a:p>
      </dgm:t>
    </dgm:pt>
    <dgm:pt modelId="{C6377CC8-FCEF-4382-8624-63688D954064}" type="parTrans" cxnId="{0DC86329-5E9B-41AE-A7E0-3CAB133B945B}">
      <dgm:prSet/>
      <dgm:spPr/>
      <dgm:t>
        <a:bodyPr/>
        <a:lstStyle/>
        <a:p>
          <a:endParaRPr lang="en-MU"/>
        </a:p>
      </dgm:t>
    </dgm:pt>
    <dgm:pt modelId="{C097C13B-8F14-4B0A-A525-02D273FFFE24}" type="sibTrans" cxnId="{0DC86329-5E9B-41AE-A7E0-3CAB133B945B}">
      <dgm:prSet/>
      <dgm:spPr/>
      <dgm:t>
        <a:bodyPr/>
        <a:lstStyle/>
        <a:p>
          <a:endParaRPr lang="en-MU"/>
        </a:p>
      </dgm:t>
    </dgm:pt>
    <dgm:pt modelId="{3CC80E35-764E-4F35-AE9E-F6F9424533E4}" type="pres">
      <dgm:prSet presAssocID="{D1ABC688-E543-4B2D-8803-61589C518526}" presName="linearFlow" presStyleCnt="0">
        <dgm:presLayoutVars>
          <dgm:dir/>
          <dgm:animLvl val="lvl"/>
          <dgm:resizeHandles/>
        </dgm:presLayoutVars>
      </dgm:prSet>
      <dgm:spPr/>
    </dgm:pt>
    <dgm:pt modelId="{C9965C5B-49B4-4671-9D86-724E0C1162E7}" type="pres">
      <dgm:prSet presAssocID="{A76A75F4-3C36-451D-8700-16A546977192}" presName="compositeNode" presStyleCnt="0">
        <dgm:presLayoutVars>
          <dgm:bulletEnabled val="1"/>
        </dgm:presLayoutVars>
      </dgm:prSet>
      <dgm:spPr/>
    </dgm:pt>
    <dgm:pt modelId="{C3DEF7CC-910E-4BA9-BD21-B716506F8A1E}" type="pres">
      <dgm:prSet presAssocID="{A76A75F4-3C36-451D-8700-16A546977192}" presName="imag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066248A9-7BBC-4E6B-B85D-3C80CD1E16C5}" type="pres">
      <dgm:prSet presAssocID="{A76A75F4-3C36-451D-8700-16A546977192}" presName="childNode" presStyleLbl="node1" presStyleIdx="0" presStyleCnt="5">
        <dgm:presLayoutVars>
          <dgm:bulletEnabled val="1"/>
        </dgm:presLayoutVars>
      </dgm:prSet>
      <dgm:spPr/>
    </dgm:pt>
    <dgm:pt modelId="{8E8098C0-74B2-469B-AC9E-3C96CF6DE412}" type="pres">
      <dgm:prSet presAssocID="{A76A75F4-3C36-451D-8700-16A546977192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3749ACC5-61CD-473C-A19B-137760F1C020}" type="pres">
      <dgm:prSet presAssocID="{146F84F9-4B92-4372-980D-3A621CFEED59}" presName="sibTrans" presStyleCnt="0"/>
      <dgm:spPr/>
    </dgm:pt>
    <dgm:pt modelId="{13D9F176-FA15-4A38-A797-B9D27E51E7AC}" type="pres">
      <dgm:prSet presAssocID="{9CDE251F-ED6A-49E5-AB18-042364DE116A}" presName="compositeNode" presStyleCnt="0">
        <dgm:presLayoutVars>
          <dgm:bulletEnabled val="1"/>
        </dgm:presLayoutVars>
      </dgm:prSet>
      <dgm:spPr/>
    </dgm:pt>
    <dgm:pt modelId="{157AC973-CE5B-4593-B664-70D7A1A1CEE6}" type="pres">
      <dgm:prSet presAssocID="{9CDE251F-ED6A-49E5-AB18-042364DE116A}" presName="imag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55000" r="-55000"/>
          </a:stretch>
        </a:blipFill>
      </dgm:spPr>
    </dgm:pt>
    <dgm:pt modelId="{24881506-349F-4834-BC84-6F7C7EFA12DC}" type="pres">
      <dgm:prSet presAssocID="{9CDE251F-ED6A-49E5-AB18-042364DE116A}" presName="childNode" presStyleLbl="node1" presStyleIdx="1" presStyleCnt="5">
        <dgm:presLayoutVars>
          <dgm:bulletEnabled val="1"/>
        </dgm:presLayoutVars>
      </dgm:prSet>
      <dgm:spPr/>
    </dgm:pt>
    <dgm:pt modelId="{6219FCB6-DEB7-4B55-82F1-49B1A3DDEA3F}" type="pres">
      <dgm:prSet presAssocID="{9CDE251F-ED6A-49E5-AB18-042364DE116A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2BBFBC9C-DE97-4991-B306-F97566CC6C51}" type="pres">
      <dgm:prSet presAssocID="{68C6C3CF-F6D4-48C1-A10A-03E6BEE5B521}" presName="sibTrans" presStyleCnt="0"/>
      <dgm:spPr/>
    </dgm:pt>
    <dgm:pt modelId="{CEE8A1B1-EB50-4E81-944C-8AFDAA3A12C3}" type="pres">
      <dgm:prSet presAssocID="{801261C8-9972-412E-A48A-266F44B20804}" presName="compositeNode" presStyleCnt="0">
        <dgm:presLayoutVars>
          <dgm:bulletEnabled val="1"/>
        </dgm:presLayoutVars>
      </dgm:prSet>
      <dgm:spPr/>
    </dgm:pt>
    <dgm:pt modelId="{80C92CC8-1AA2-4BD0-9FED-556DE2393E0F}" type="pres">
      <dgm:prSet presAssocID="{801261C8-9972-412E-A48A-266F44B20804}" presName="image" presStyleLbl="fgImgPlac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36000" r="-36000"/>
          </a:stretch>
        </a:blipFill>
      </dgm:spPr>
    </dgm:pt>
    <dgm:pt modelId="{E5BCF7A0-7403-4FC7-8D1C-D20C557923EA}" type="pres">
      <dgm:prSet presAssocID="{801261C8-9972-412E-A48A-266F44B20804}" presName="childNode" presStyleLbl="node1" presStyleIdx="2" presStyleCnt="5">
        <dgm:presLayoutVars>
          <dgm:bulletEnabled val="1"/>
        </dgm:presLayoutVars>
      </dgm:prSet>
      <dgm:spPr/>
    </dgm:pt>
    <dgm:pt modelId="{094CB564-0025-40FE-9D9B-E474466690EF}" type="pres">
      <dgm:prSet presAssocID="{801261C8-9972-412E-A48A-266F44B20804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3DCD2ED4-D127-4C44-B459-79C5A2105FF1}" type="pres">
      <dgm:prSet presAssocID="{BF2A5091-18CD-44CB-835C-25045494B816}" presName="sibTrans" presStyleCnt="0"/>
      <dgm:spPr/>
    </dgm:pt>
    <dgm:pt modelId="{62184563-CAD7-4255-A5CA-D05598439D2D}" type="pres">
      <dgm:prSet presAssocID="{CADF083C-968B-44B7-8341-C021F5E53E10}" presName="compositeNode" presStyleCnt="0">
        <dgm:presLayoutVars>
          <dgm:bulletEnabled val="1"/>
        </dgm:presLayoutVars>
      </dgm:prSet>
      <dgm:spPr/>
    </dgm:pt>
    <dgm:pt modelId="{E767BB29-7ECA-490B-8AE3-C13973AED1AE}" type="pres">
      <dgm:prSet presAssocID="{CADF083C-968B-44B7-8341-C021F5E53E10}" presName="image" presStyleLbl="fgImgPlace1" presStyleIdx="3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 l="-21000" r="-21000"/>
          </a:stretch>
        </a:blipFill>
      </dgm:spPr>
    </dgm:pt>
    <dgm:pt modelId="{1F260E2B-97EE-4348-949C-1049EAB273E2}" type="pres">
      <dgm:prSet presAssocID="{CADF083C-968B-44B7-8341-C021F5E53E10}" presName="childNode" presStyleLbl="node1" presStyleIdx="3" presStyleCnt="5">
        <dgm:presLayoutVars>
          <dgm:bulletEnabled val="1"/>
        </dgm:presLayoutVars>
      </dgm:prSet>
      <dgm:spPr/>
    </dgm:pt>
    <dgm:pt modelId="{F1CD6590-41F7-4457-905C-C26450C23470}" type="pres">
      <dgm:prSet presAssocID="{CADF083C-968B-44B7-8341-C021F5E53E10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0D9ED8A2-F8CE-451D-B5A3-90FDF167A720}" type="pres">
      <dgm:prSet presAssocID="{207E157E-8CCD-4B25-9C8F-E9060BB9A337}" presName="sibTrans" presStyleCnt="0"/>
      <dgm:spPr/>
    </dgm:pt>
    <dgm:pt modelId="{2A8CCE84-7B44-4ED0-B8EF-3F002D499123}" type="pres">
      <dgm:prSet presAssocID="{CF695F7D-9F06-41E3-932E-CEE040052D0A}" presName="compositeNode" presStyleCnt="0">
        <dgm:presLayoutVars>
          <dgm:bulletEnabled val="1"/>
        </dgm:presLayoutVars>
      </dgm:prSet>
      <dgm:spPr/>
    </dgm:pt>
    <dgm:pt modelId="{607E0FD1-CFE2-431B-9C55-E781E649315A}" type="pres">
      <dgm:prSet presAssocID="{CF695F7D-9F06-41E3-932E-CEE040052D0A}" presName="image" presStyleLbl="fgImgPlace1" presStyleIdx="4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16A747A2-4DA6-4C2A-83A8-734D76A80C26}" type="pres">
      <dgm:prSet presAssocID="{CF695F7D-9F06-41E3-932E-CEE040052D0A}" presName="childNode" presStyleLbl="node1" presStyleIdx="4" presStyleCnt="5">
        <dgm:presLayoutVars>
          <dgm:bulletEnabled val="1"/>
        </dgm:presLayoutVars>
      </dgm:prSet>
      <dgm:spPr/>
    </dgm:pt>
    <dgm:pt modelId="{DC4A3759-66F2-45CE-A23E-221594C56ACF}" type="pres">
      <dgm:prSet presAssocID="{CF695F7D-9F06-41E3-932E-CEE040052D0A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0E4C8204-2DC0-43B5-B560-9A39E7E33DE8}" type="presOf" srcId="{B091B484-3C85-4F49-9CC0-1447DA05640D}" destId="{16A747A2-4DA6-4C2A-83A8-734D76A80C26}" srcOrd="0" destOrd="8" presId="urn:microsoft.com/office/officeart/2005/8/layout/hList2"/>
    <dgm:cxn modelId="{0A775F05-0045-4AD9-8D09-50D9C9B85353}" type="presOf" srcId="{F59573A7-584B-46F1-9743-F5967DFDAA9D}" destId="{1F260E2B-97EE-4348-949C-1049EAB273E2}" srcOrd="0" destOrd="0" presId="urn:microsoft.com/office/officeart/2005/8/layout/hList2"/>
    <dgm:cxn modelId="{8798BB0C-E64C-4DBD-BA1E-A3528FAC49A2}" type="presOf" srcId="{2A11BA5D-6582-4B54-8825-5ABD870DF095}" destId="{E5BCF7A0-7403-4FC7-8D1C-D20C557923EA}" srcOrd="0" destOrd="1" presId="urn:microsoft.com/office/officeart/2005/8/layout/hList2"/>
    <dgm:cxn modelId="{9CDD380D-30EF-4F56-9360-31B2016D55E3}" type="presOf" srcId="{A8A6C352-98C0-4E4C-B573-4080272FF8C4}" destId="{16A747A2-4DA6-4C2A-83A8-734D76A80C26}" srcOrd="0" destOrd="2" presId="urn:microsoft.com/office/officeart/2005/8/layout/hList2"/>
    <dgm:cxn modelId="{D7EDA20D-41F0-4341-9C22-C35B801E1787}" type="presOf" srcId="{8EDA8B52-64A3-4F83-A220-2290792FBA49}" destId="{24881506-349F-4834-BC84-6F7C7EFA12DC}" srcOrd="0" destOrd="6" presId="urn:microsoft.com/office/officeart/2005/8/layout/hList2"/>
    <dgm:cxn modelId="{0E1EB011-7F2F-4D30-BDF1-35751B1C7BCC}" srcId="{801261C8-9972-412E-A48A-266F44B20804}" destId="{A8779464-4E3A-4FCF-895E-D967DD6F486E}" srcOrd="3" destOrd="0" parTransId="{C81F58DC-649A-4E87-A2DB-B295DEE3E5FE}" sibTransId="{C1536A6A-9210-444E-988B-91AC9D1750F6}"/>
    <dgm:cxn modelId="{E5C6AA12-B1E5-4116-A9FE-D6BBD99AEB62}" srcId="{9CDE251F-ED6A-49E5-AB18-042364DE116A}" destId="{CF89A8E5-4C12-4F7D-B973-30D5231CD80B}" srcOrd="0" destOrd="0" parTransId="{3E7D7F50-F4A3-4B9F-8BB2-300F69928A89}" sibTransId="{CBCE022B-CC69-4BEC-86A7-D36601370816}"/>
    <dgm:cxn modelId="{DC012B19-ED72-4E25-8791-41A6271CA9BB}" type="presOf" srcId="{5B8F2A49-FA80-44FF-8EE4-9A3706722489}" destId="{24881506-349F-4834-BC84-6F7C7EFA12DC}" srcOrd="0" destOrd="1" presId="urn:microsoft.com/office/officeart/2005/8/layout/hList2"/>
    <dgm:cxn modelId="{A242151A-C967-45E1-B089-08FA0A4579FE}" srcId="{801261C8-9972-412E-A48A-266F44B20804}" destId="{BCCC4280-9AEB-462F-9D7D-DF12D6F5BE77}" srcOrd="0" destOrd="0" parTransId="{195948C7-4BE2-4425-98E4-5029CFF75C8E}" sibTransId="{06282C9F-3328-4AAF-AA63-7B88B96914C1}"/>
    <dgm:cxn modelId="{145C641F-83DC-4FBB-A907-7C5EC5AF2C7E}" type="presOf" srcId="{52777039-21CC-4CEE-83F4-C184E020B689}" destId="{066248A9-7BBC-4E6B-B85D-3C80CD1E16C5}" srcOrd="0" destOrd="0" presId="urn:microsoft.com/office/officeart/2005/8/layout/hList2"/>
    <dgm:cxn modelId="{2BF6F220-5071-47EA-8544-9926C168DA6F}" type="presOf" srcId="{D1ABC688-E543-4B2D-8803-61589C518526}" destId="{3CC80E35-764E-4F35-AE9E-F6F9424533E4}" srcOrd="0" destOrd="0" presId="urn:microsoft.com/office/officeart/2005/8/layout/hList2"/>
    <dgm:cxn modelId="{464B3E25-32C4-43D7-9F83-DBBE7BCB92CD}" type="presOf" srcId="{E0FB563C-2AB7-4E44-A9AE-00F7FE176F7A}" destId="{24881506-349F-4834-BC84-6F7C7EFA12DC}" srcOrd="0" destOrd="2" presId="urn:microsoft.com/office/officeart/2005/8/layout/hList2"/>
    <dgm:cxn modelId="{9CD26D26-53DF-4AFF-B3F0-EC9C1692BE41}" srcId="{9CDE251F-ED6A-49E5-AB18-042364DE116A}" destId="{F65FF8A1-356E-413F-B186-964EFB886B71}" srcOrd="4" destOrd="0" parTransId="{F4BD5E07-EB69-44E2-8980-A794C53384E8}" sibTransId="{C381BEEE-9A17-4059-8309-41B1B22D830B}"/>
    <dgm:cxn modelId="{0DC86329-5E9B-41AE-A7E0-3CAB133B945B}" srcId="{CF695F7D-9F06-41E3-932E-CEE040052D0A}" destId="{B5612EED-C4F8-4E6B-A973-A2904EEFD5B4}" srcOrd="7" destOrd="0" parTransId="{C6377CC8-FCEF-4382-8624-63688D954064}" sibTransId="{C097C13B-8F14-4B0A-A525-02D273FFFE24}"/>
    <dgm:cxn modelId="{5F85BB2C-30A4-42B8-88BE-4DA2D5C81446}" type="presOf" srcId="{68E0A117-5E20-4128-B6C5-4A121B7A1F54}" destId="{16A747A2-4DA6-4C2A-83A8-734D76A80C26}" srcOrd="0" destOrd="5" presId="urn:microsoft.com/office/officeart/2005/8/layout/hList2"/>
    <dgm:cxn modelId="{F49B782D-5C8F-4EA5-8EBE-11EDF5095D2A}" srcId="{D1ABC688-E543-4B2D-8803-61589C518526}" destId="{A76A75F4-3C36-451D-8700-16A546977192}" srcOrd="0" destOrd="0" parTransId="{A7A77215-F86D-4D6A-864B-BA004284D295}" sibTransId="{146F84F9-4B92-4372-980D-3A621CFEED59}"/>
    <dgm:cxn modelId="{06BA1C2F-9A46-424E-A090-295D42E47A82}" srcId="{D1ABC688-E543-4B2D-8803-61589C518526}" destId="{801261C8-9972-412E-A48A-266F44B20804}" srcOrd="2" destOrd="0" parTransId="{E60DDA86-997F-41D0-BD7B-B8699A0695BC}" sibTransId="{BF2A5091-18CD-44CB-835C-25045494B816}"/>
    <dgm:cxn modelId="{8AD36533-4755-45A4-94FC-D290C64F16CF}" srcId="{CF695F7D-9F06-41E3-932E-CEE040052D0A}" destId="{B091B484-3C85-4F49-9CC0-1447DA05640D}" srcOrd="8" destOrd="0" parTransId="{161D4F6D-B5A9-4B07-BA37-05C7DEC2872E}" sibTransId="{FBE4D196-7290-4AE1-90C8-8D111017B493}"/>
    <dgm:cxn modelId="{4B3BCC33-69A3-4242-A602-4B6610AFB659}" srcId="{A76A75F4-3C36-451D-8700-16A546977192}" destId="{9E3A59FF-9AE7-4D1C-9B16-A922CCA6F03C}" srcOrd="1" destOrd="0" parTransId="{42A830C7-17B2-4387-83F2-B8AF21B8026E}" sibTransId="{D44DCBAB-4E82-461C-9119-6021845C4364}"/>
    <dgm:cxn modelId="{25A8ED34-3D4D-4DF7-85DD-58EED488CFC7}" type="presOf" srcId="{B5612EED-C4F8-4E6B-A973-A2904EEFD5B4}" destId="{16A747A2-4DA6-4C2A-83A8-734D76A80C26}" srcOrd="0" destOrd="7" presId="urn:microsoft.com/office/officeart/2005/8/layout/hList2"/>
    <dgm:cxn modelId="{3AB7FD35-7E08-4E02-B77B-209EF81F9FA9}" type="presOf" srcId="{34F99301-CB28-4EE8-B293-021A63C19D37}" destId="{1F260E2B-97EE-4348-949C-1049EAB273E2}" srcOrd="0" destOrd="2" presId="urn:microsoft.com/office/officeart/2005/8/layout/hList2"/>
    <dgm:cxn modelId="{4F511338-C60D-4BF2-8460-16EF77DE9FE1}" srcId="{CADF083C-968B-44B7-8341-C021F5E53E10}" destId="{33BED88F-DB48-4F52-A6F4-DA91EEBFA03E}" srcOrd="3" destOrd="0" parTransId="{6CECBB2A-AA54-481C-8CBF-3BA7B1B3B87D}" sibTransId="{A03FA3B2-E3C8-406C-8E51-A93FB8D812FD}"/>
    <dgm:cxn modelId="{81FF753D-3B91-4F4C-A099-AE10D6A4A8C5}" type="presOf" srcId="{EE29B0A9-FDDA-4844-BB00-5268E67C1E34}" destId="{16A747A2-4DA6-4C2A-83A8-734D76A80C26}" srcOrd="0" destOrd="0" presId="urn:microsoft.com/office/officeart/2005/8/layout/hList2"/>
    <dgm:cxn modelId="{FFD3FE60-F846-4688-A67F-BC52B59F585B}" type="presOf" srcId="{8CA04488-D3A6-4DFD-99B6-5E9419DDFCD1}" destId="{E5BCF7A0-7403-4FC7-8D1C-D20C557923EA}" srcOrd="0" destOrd="2" presId="urn:microsoft.com/office/officeart/2005/8/layout/hList2"/>
    <dgm:cxn modelId="{50475143-FFD6-40D0-B8FD-C813FDA0B93C}" type="presOf" srcId="{BCCC4280-9AEB-462F-9D7D-DF12D6F5BE77}" destId="{E5BCF7A0-7403-4FC7-8D1C-D20C557923EA}" srcOrd="0" destOrd="0" presId="urn:microsoft.com/office/officeart/2005/8/layout/hList2"/>
    <dgm:cxn modelId="{73675963-FC23-48B9-9DE0-CA6E24F63BD4}" type="presOf" srcId="{A76A75F4-3C36-451D-8700-16A546977192}" destId="{8E8098C0-74B2-469B-AC9E-3C96CF6DE412}" srcOrd="0" destOrd="0" presId="urn:microsoft.com/office/officeart/2005/8/layout/hList2"/>
    <dgm:cxn modelId="{12036165-4707-4F07-ABD8-81B0FA203F5D}" srcId="{CF695F7D-9F06-41E3-932E-CEE040052D0A}" destId="{68E0A117-5E20-4128-B6C5-4A121B7A1F54}" srcOrd="5" destOrd="0" parTransId="{209D92F1-6DE6-4D5B-B929-3AA9E7A6BFF0}" sibTransId="{4A6C40B8-7334-4369-9197-FC70387BA99C}"/>
    <dgm:cxn modelId="{915FC868-9E11-4FE5-8FB3-620BF9AA8504}" srcId="{9CDE251F-ED6A-49E5-AB18-042364DE116A}" destId="{E0FB563C-2AB7-4E44-A9AE-00F7FE176F7A}" srcOrd="2" destOrd="0" parTransId="{5DF925F8-9393-48A6-A79B-43CAB24B877D}" sibTransId="{135CD208-33A5-42BF-9BD4-F77084E2A0EC}"/>
    <dgm:cxn modelId="{83B63A69-FBBD-4972-86FF-DBA340DEA8F2}" srcId="{9CDE251F-ED6A-49E5-AB18-042364DE116A}" destId="{9A1B51C5-E59D-4F60-B26D-71FDA6CE0E3B}" srcOrd="3" destOrd="0" parTransId="{3C1EDD30-4AE1-4B02-AA55-513EED519B70}" sibTransId="{C53E72A7-7A19-407A-BFFC-A4B06F0EE38B}"/>
    <dgm:cxn modelId="{37936971-C450-4A16-B0AD-A554ADCA1131}" type="presOf" srcId="{52744A0B-80CF-46D0-AD63-51BDDC50F67F}" destId="{16A747A2-4DA6-4C2A-83A8-734D76A80C26}" srcOrd="0" destOrd="1" presId="urn:microsoft.com/office/officeart/2005/8/layout/hList2"/>
    <dgm:cxn modelId="{D3DAE877-46A1-44B2-B5EE-9140A5D0EFE3}" srcId="{CF695F7D-9F06-41E3-932E-CEE040052D0A}" destId="{4553A274-1BB6-4A8D-A060-F54642E8177A}" srcOrd="4" destOrd="0" parTransId="{B758FD5B-3307-4B35-B9B1-7AA3C56EEF54}" sibTransId="{562596B9-8828-44FE-9A9A-3A6FD95840C4}"/>
    <dgm:cxn modelId="{E23DF477-E401-469E-9259-290D2CE89A5C}" type="presOf" srcId="{14B5AE04-D99F-489B-9128-B9A820C3FED5}" destId="{16A747A2-4DA6-4C2A-83A8-734D76A80C26}" srcOrd="0" destOrd="6" presId="urn:microsoft.com/office/officeart/2005/8/layout/hList2"/>
    <dgm:cxn modelId="{5AC0957A-06E3-4B71-B5F6-E0365ACADA5D}" type="presOf" srcId="{CADF083C-968B-44B7-8341-C021F5E53E10}" destId="{F1CD6590-41F7-4457-905C-C26450C23470}" srcOrd="0" destOrd="0" presId="urn:microsoft.com/office/officeart/2005/8/layout/hList2"/>
    <dgm:cxn modelId="{E7D8B680-AB68-41FA-92A5-05F12C1E8ADF}" type="presOf" srcId="{9CDE251F-ED6A-49E5-AB18-042364DE116A}" destId="{6219FCB6-DEB7-4B55-82F1-49B1A3DDEA3F}" srcOrd="0" destOrd="0" presId="urn:microsoft.com/office/officeart/2005/8/layout/hList2"/>
    <dgm:cxn modelId="{E4BA7684-1636-43BC-9CE4-93DB4A941DCA}" type="presOf" srcId="{F65FF8A1-356E-413F-B186-964EFB886B71}" destId="{24881506-349F-4834-BC84-6F7C7EFA12DC}" srcOrd="0" destOrd="4" presId="urn:microsoft.com/office/officeart/2005/8/layout/hList2"/>
    <dgm:cxn modelId="{E7CE9D8F-6147-440F-A9F3-C0EAD46B104A}" srcId="{CADF083C-968B-44B7-8341-C021F5E53E10}" destId="{F59573A7-584B-46F1-9743-F5967DFDAA9D}" srcOrd="0" destOrd="0" parTransId="{9F4E63E9-B187-4231-9CDD-FC2EB949991A}" sibTransId="{7CD8AA78-468C-4D77-8B75-AB268EDFE218}"/>
    <dgm:cxn modelId="{FB299C90-FD9E-42B8-A2DD-EF29AE7FD992}" type="presOf" srcId="{CF695F7D-9F06-41E3-932E-CEE040052D0A}" destId="{DC4A3759-66F2-45CE-A23E-221594C56ACF}" srcOrd="0" destOrd="0" presId="urn:microsoft.com/office/officeart/2005/8/layout/hList2"/>
    <dgm:cxn modelId="{57D7E590-0D13-4B4A-BE0D-BEFB0737848F}" srcId="{A76A75F4-3C36-451D-8700-16A546977192}" destId="{52777039-21CC-4CEE-83F4-C184E020B689}" srcOrd="0" destOrd="0" parTransId="{CCE6F392-8305-4652-B29C-0526A1F6F540}" sibTransId="{4A1ED503-8DEA-464B-ADA6-525FAC437977}"/>
    <dgm:cxn modelId="{C9B44F91-2FD1-4323-B2EA-B0EE79D1FC54}" type="presOf" srcId="{313F03CC-2B83-42CF-BF48-9F6314477100}" destId="{066248A9-7BBC-4E6B-B85D-3C80CD1E16C5}" srcOrd="0" destOrd="2" presId="urn:microsoft.com/office/officeart/2005/8/layout/hList2"/>
    <dgm:cxn modelId="{C1EBAF95-31C6-435B-8B8A-9C31268E5FAF}" type="presOf" srcId="{801261C8-9972-412E-A48A-266F44B20804}" destId="{094CB564-0025-40FE-9D9B-E474466690EF}" srcOrd="0" destOrd="0" presId="urn:microsoft.com/office/officeart/2005/8/layout/hList2"/>
    <dgm:cxn modelId="{5F83AC9E-B5AF-48C3-94C4-D89F2F321358}" srcId="{CF695F7D-9F06-41E3-932E-CEE040052D0A}" destId="{A8A6C352-98C0-4E4C-B573-4080272FF8C4}" srcOrd="2" destOrd="0" parTransId="{54F3D9A6-7D36-4540-979D-A48961096940}" sibTransId="{F6538EDE-DD50-4CE9-92EB-8E2AE7924C85}"/>
    <dgm:cxn modelId="{7F4CDAA0-F8AE-447E-98BE-B0C104793FF7}" srcId="{CF695F7D-9F06-41E3-932E-CEE040052D0A}" destId="{14B5AE04-D99F-489B-9128-B9A820C3FED5}" srcOrd="6" destOrd="0" parTransId="{1D22E95C-8E4D-40E7-A3F0-47E27687736D}" sibTransId="{A814CC1D-41AE-480A-9C22-E9FC72703F52}"/>
    <dgm:cxn modelId="{4A7B57A8-CA96-4811-BDFE-4EE0CBB91EA5}" srcId="{D1ABC688-E543-4B2D-8803-61589C518526}" destId="{CADF083C-968B-44B7-8341-C021F5E53E10}" srcOrd="3" destOrd="0" parTransId="{196FE7CC-5F9C-4123-8358-C4F6E3EDAD9F}" sibTransId="{207E157E-8CCD-4B25-9C8F-E9060BB9A337}"/>
    <dgm:cxn modelId="{DFE799AA-C958-47E5-ACA5-31A2D0EA01AC}" srcId="{D1ABC688-E543-4B2D-8803-61589C518526}" destId="{9CDE251F-ED6A-49E5-AB18-042364DE116A}" srcOrd="1" destOrd="0" parTransId="{27A00716-1720-42C7-9C4A-93A5FCB78AC7}" sibTransId="{68C6C3CF-F6D4-48C1-A10A-03E6BEE5B521}"/>
    <dgm:cxn modelId="{6917D3B2-9551-49A0-9AA6-12E18BD175E8}" srcId="{9CDE251F-ED6A-49E5-AB18-042364DE116A}" destId="{2D96DC34-3D2C-4300-B2FC-8E4A2BD6B278}" srcOrd="5" destOrd="0" parTransId="{F2835B3A-2D0E-41C4-B2FC-22EB09A078E7}" sibTransId="{304C77DA-E1DA-457D-A90A-7BA402A68D2B}"/>
    <dgm:cxn modelId="{1122BDB5-C4CC-4545-8005-92A9567C8C70}" srcId="{A76A75F4-3C36-451D-8700-16A546977192}" destId="{313F03CC-2B83-42CF-BF48-9F6314477100}" srcOrd="2" destOrd="0" parTransId="{2D984E6D-C26C-4916-AF09-7E589C2950CE}" sibTransId="{6DB5174B-C113-46F7-9921-7B71F6A25743}"/>
    <dgm:cxn modelId="{B7ABE1C6-37FB-4ED9-B585-490D63D70320}" srcId="{CF695F7D-9F06-41E3-932E-CEE040052D0A}" destId="{EE29B0A9-FDDA-4844-BB00-5268E67C1E34}" srcOrd="0" destOrd="0" parTransId="{85FC876B-9294-487E-A562-E580A737362E}" sibTransId="{A2F5769E-0AB0-46DF-93B3-0E7C0710173A}"/>
    <dgm:cxn modelId="{1ED63CC7-8A49-49AE-975D-B764CC97EA40}" type="presOf" srcId="{F70B0564-4221-4959-9CB1-F18B2D4879A2}" destId="{16A747A2-4DA6-4C2A-83A8-734D76A80C26}" srcOrd="0" destOrd="3" presId="urn:microsoft.com/office/officeart/2005/8/layout/hList2"/>
    <dgm:cxn modelId="{AF7297C9-FEB3-4410-85C2-02C9CF6EE4EC}" type="presOf" srcId="{A8779464-4E3A-4FCF-895E-D967DD6F486E}" destId="{E5BCF7A0-7403-4FC7-8D1C-D20C557923EA}" srcOrd="0" destOrd="3" presId="urn:microsoft.com/office/officeart/2005/8/layout/hList2"/>
    <dgm:cxn modelId="{14DD99CE-4E5B-4D45-929D-9D2FC4B3EB91}" srcId="{801261C8-9972-412E-A48A-266F44B20804}" destId="{2A11BA5D-6582-4B54-8825-5ABD870DF095}" srcOrd="1" destOrd="0" parTransId="{5C6DCF00-5EAF-463A-90B4-F47CF7C8FF5E}" sibTransId="{431DAC0C-FA9B-4614-A465-1E4135CA8688}"/>
    <dgm:cxn modelId="{043D58D0-75E8-4E56-AC3A-779F68361E96}" srcId="{CADF083C-968B-44B7-8341-C021F5E53E10}" destId="{8B3A06D7-3CC4-4AA2-A21F-F725151698DE}" srcOrd="1" destOrd="0" parTransId="{E66A8334-F966-40E4-ADE8-B7687D937647}" sibTransId="{2D7FBCF3-F1E5-45CA-A551-6C4CB3D20903}"/>
    <dgm:cxn modelId="{99CC4BDA-22A0-4085-B67A-2CF35CF74DCB}" type="presOf" srcId="{8B3A06D7-3CC4-4AA2-A21F-F725151698DE}" destId="{1F260E2B-97EE-4348-949C-1049EAB273E2}" srcOrd="0" destOrd="1" presId="urn:microsoft.com/office/officeart/2005/8/layout/hList2"/>
    <dgm:cxn modelId="{1C118ADD-091F-4F03-B215-A1E5EC17A3D3}" srcId="{D1ABC688-E543-4B2D-8803-61589C518526}" destId="{CF695F7D-9F06-41E3-932E-CEE040052D0A}" srcOrd="4" destOrd="0" parTransId="{838CDCE7-84EB-4355-B444-9EA82E9EF220}" sibTransId="{3833A218-CF4F-42F9-95E8-AA82B37EAD69}"/>
    <dgm:cxn modelId="{BE246CE0-4628-4B9E-9358-3D67BA7683E7}" srcId="{9CDE251F-ED6A-49E5-AB18-042364DE116A}" destId="{5B8F2A49-FA80-44FF-8EE4-9A3706722489}" srcOrd="1" destOrd="0" parTransId="{4AA65CF0-F2C3-4854-A9C6-96576E73F38C}" sibTransId="{FDFC85F4-6FC7-4BC7-9A0B-662AAC309C8A}"/>
    <dgm:cxn modelId="{B01831E2-9314-4BE5-8C4E-69628F8F3201}" type="presOf" srcId="{CF89A8E5-4C12-4F7D-B973-30D5231CD80B}" destId="{24881506-349F-4834-BC84-6F7C7EFA12DC}" srcOrd="0" destOrd="0" presId="urn:microsoft.com/office/officeart/2005/8/layout/hList2"/>
    <dgm:cxn modelId="{441BDDE4-3922-4991-A115-2405897AA28A}" type="presOf" srcId="{2D96DC34-3D2C-4300-B2FC-8E4A2BD6B278}" destId="{24881506-349F-4834-BC84-6F7C7EFA12DC}" srcOrd="0" destOrd="5" presId="urn:microsoft.com/office/officeart/2005/8/layout/hList2"/>
    <dgm:cxn modelId="{85BAF5E5-393F-43D1-925B-5E1070C88E6E}" srcId="{CF695F7D-9F06-41E3-932E-CEE040052D0A}" destId="{52744A0B-80CF-46D0-AD63-51BDDC50F67F}" srcOrd="1" destOrd="0" parTransId="{93778AC7-BFD0-41E5-804B-B3D3C8005410}" sibTransId="{02641326-92F6-43A2-A577-51A8F79FB7B3}"/>
    <dgm:cxn modelId="{A0A8F0F6-1C31-4DC7-A02D-C04A44A68052}" srcId="{801261C8-9972-412E-A48A-266F44B20804}" destId="{8CA04488-D3A6-4DFD-99B6-5E9419DDFCD1}" srcOrd="2" destOrd="0" parTransId="{E6FE2A93-20D1-41CB-AF36-FAC0B5C21D6D}" sibTransId="{405B52AF-E44E-467B-A45D-95C99DCAD7AB}"/>
    <dgm:cxn modelId="{C02F18F7-510F-4F76-A8B8-BA5EAE8A2DE6}" type="presOf" srcId="{9E3A59FF-9AE7-4D1C-9B16-A922CCA6F03C}" destId="{066248A9-7BBC-4E6B-B85D-3C80CD1E16C5}" srcOrd="0" destOrd="1" presId="urn:microsoft.com/office/officeart/2005/8/layout/hList2"/>
    <dgm:cxn modelId="{2A96C2F7-4734-4467-BE5D-03529981021E}" type="presOf" srcId="{33BED88F-DB48-4F52-A6F4-DA91EEBFA03E}" destId="{1F260E2B-97EE-4348-949C-1049EAB273E2}" srcOrd="0" destOrd="3" presId="urn:microsoft.com/office/officeart/2005/8/layout/hList2"/>
    <dgm:cxn modelId="{7B8E78FA-51F4-4647-B4CC-BCA7C31CA9E9}" srcId="{9CDE251F-ED6A-49E5-AB18-042364DE116A}" destId="{8EDA8B52-64A3-4F83-A220-2290792FBA49}" srcOrd="6" destOrd="0" parTransId="{D35FE354-5133-4854-98B0-03EEE9F2F259}" sibTransId="{F96E5198-3B38-422A-8AE5-3A3B02D620CE}"/>
    <dgm:cxn modelId="{E564A7FA-10AE-4088-BE23-C54B69542F4F}" type="presOf" srcId="{4553A274-1BB6-4A8D-A060-F54642E8177A}" destId="{16A747A2-4DA6-4C2A-83A8-734D76A80C26}" srcOrd="0" destOrd="4" presId="urn:microsoft.com/office/officeart/2005/8/layout/hList2"/>
    <dgm:cxn modelId="{8F67A5FC-793C-4DC4-AAE3-2189C5EC8F16}" srcId="{CF695F7D-9F06-41E3-932E-CEE040052D0A}" destId="{F70B0564-4221-4959-9CB1-F18B2D4879A2}" srcOrd="3" destOrd="0" parTransId="{7326202D-9B1F-4913-8701-22120B53E24F}" sibTransId="{57CED002-00B8-444F-9698-F893C02CB879}"/>
    <dgm:cxn modelId="{AD3FE2FC-79C1-41E9-87FF-8927990AACE6}" srcId="{CADF083C-968B-44B7-8341-C021F5E53E10}" destId="{34F99301-CB28-4EE8-B293-021A63C19D37}" srcOrd="2" destOrd="0" parTransId="{D222B82B-B735-450A-B735-812C0EFE4F54}" sibTransId="{59C17B2D-46C0-4F21-B51B-857D389FB1F6}"/>
    <dgm:cxn modelId="{58765EFD-3EC5-4500-A834-CA1FC0F3CB2C}" type="presOf" srcId="{9A1B51C5-E59D-4F60-B26D-71FDA6CE0E3B}" destId="{24881506-349F-4834-BC84-6F7C7EFA12DC}" srcOrd="0" destOrd="3" presId="urn:microsoft.com/office/officeart/2005/8/layout/hList2"/>
    <dgm:cxn modelId="{4BF68326-A2A5-4166-B919-CAAE47253A42}" type="presParOf" srcId="{3CC80E35-764E-4F35-AE9E-F6F9424533E4}" destId="{C9965C5B-49B4-4671-9D86-724E0C1162E7}" srcOrd="0" destOrd="0" presId="urn:microsoft.com/office/officeart/2005/8/layout/hList2"/>
    <dgm:cxn modelId="{FB48825F-721B-4630-AA64-2D694F1730F0}" type="presParOf" srcId="{C9965C5B-49B4-4671-9D86-724E0C1162E7}" destId="{C3DEF7CC-910E-4BA9-BD21-B716506F8A1E}" srcOrd="0" destOrd="0" presId="urn:microsoft.com/office/officeart/2005/8/layout/hList2"/>
    <dgm:cxn modelId="{2942EB5B-EF5B-42A9-B892-1DA542D0B769}" type="presParOf" srcId="{C9965C5B-49B4-4671-9D86-724E0C1162E7}" destId="{066248A9-7BBC-4E6B-B85D-3C80CD1E16C5}" srcOrd="1" destOrd="0" presId="urn:microsoft.com/office/officeart/2005/8/layout/hList2"/>
    <dgm:cxn modelId="{AF8064B6-4109-46B1-B7F1-4DD8D26DEE98}" type="presParOf" srcId="{C9965C5B-49B4-4671-9D86-724E0C1162E7}" destId="{8E8098C0-74B2-469B-AC9E-3C96CF6DE412}" srcOrd="2" destOrd="0" presId="urn:microsoft.com/office/officeart/2005/8/layout/hList2"/>
    <dgm:cxn modelId="{40BD7829-1FF2-4CFE-82E4-6567F8D5051F}" type="presParOf" srcId="{3CC80E35-764E-4F35-AE9E-F6F9424533E4}" destId="{3749ACC5-61CD-473C-A19B-137760F1C020}" srcOrd="1" destOrd="0" presId="urn:microsoft.com/office/officeart/2005/8/layout/hList2"/>
    <dgm:cxn modelId="{279FBAEE-5374-449F-A817-92CCF36EDCE8}" type="presParOf" srcId="{3CC80E35-764E-4F35-AE9E-F6F9424533E4}" destId="{13D9F176-FA15-4A38-A797-B9D27E51E7AC}" srcOrd="2" destOrd="0" presId="urn:microsoft.com/office/officeart/2005/8/layout/hList2"/>
    <dgm:cxn modelId="{D5767770-9008-4989-8C32-80364F645668}" type="presParOf" srcId="{13D9F176-FA15-4A38-A797-B9D27E51E7AC}" destId="{157AC973-CE5B-4593-B664-70D7A1A1CEE6}" srcOrd="0" destOrd="0" presId="urn:microsoft.com/office/officeart/2005/8/layout/hList2"/>
    <dgm:cxn modelId="{52DB0BD4-7CC2-4972-924A-FC63E7B4B565}" type="presParOf" srcId="{13D9F176-FA15-4A38-A797-B9D27E51E7AC}" destId="{24881506-349F-4834-BC84-6F7C7EFA12DC}" srcOrd="1" destOrd="0" presId="urn:microsoft.com/office/officeart/2005/8/layout/hList2"/>
    <dgm:cxn modelId="{4C3CF310-92CA-4784-9002-05A262E8FFE8}" type="presParOf" srcId="{13D9F176-FA15-4A38-A797-B9D27E51E7AC}" destId="{6219FCB6-DEB7-4B55-82F1-49B1A3DDEA3F}" srcOrd="2" destOrd="0" presId="urn:microsoft.com/office/officeart/2005/8/layout/hList2"/>
    <dgm:cxn modelId="{9A851B42-5867-4D2D-BE06-E548F53D112D}" type="presParOf" srcId="{3CC80E35-764E-4F35-AE9E-F6F9424533E4}" destId="{2BBFBC9C-DE97-4991-B306-F97566CC6C51}" srcOrd="3" destOrd="0" presId="urn:microsoft.com/office/officeart/2005/8/layout/hList2"/>
    <dgm:cxn modelId="{2F512E1D-2AFF-4E74-BA34-AAA517CB2BFC}" type="presParOf" srcId="{3CC80E35-764E-4F35-AE9E-F6F9424533E4}" destId="{CEE8A1B1-EB50-4E81-944C-8AFDAA3A12C3}" srcOrd="4" destOrd="0" presId="urn:microsoft.com/office/officeart/2005/8/layout/hList2"/>
    <dgm:cxn modelId="{2FF00499-A45F-46CC-9F5F-C9774BBB0DB3}" type="presParOf" srcId="{CEE8A1B1-EB50-4E81-944C-8AFDAA3A12C3}" destId="{80C92CC8-1AA2-4BD0-9FED-556DE2393E0F}" srcOrd="0" destOrd="0" presId="urn:microsoft.com/office/officeart/2005/8/layout/hList2"/>
    <dgm:cxn modelId="{92772564-0AF1-4F4F-BE8E-E7F9B3B884FD}" type="presParOf" srcId="{CEE8A1B1-EB50-4E81-944C-8AFDAA3A12C3}" destId="{E5BCF7A0-7403-4FC7-8D1C-D20C557923EA}" srcOrd="1" destOrd="0" presId="urn:microsoft.com/office/officeart/2005/8/layout/hList2"/>
    <dgm:cxn modelId="{65361BA8-D672-43CF-9175-7F2801BA26ED}" type="presParOf" srcId="{CEE8A1B1-EB50-4E81-944C-8AFDAA3A12C3}" destId="{094CB564-0025-40FE-9D9B-E474466690EF}" srcOrd="2" destOrd="0" presId="urn:microsoft.com/office/officeart/2005/8/layout/hList2"/>
    <dgm:cxn modelId="{3A3F3BA2-2C83-422E-AEDE-40C1CCC2F58D}" type="presParOf" srcId="{3CC80E35-764E-4F35-AE9E-F6F9424533E4}" destId="{3DCD2ED4-D127-4C44-B459-79C5A2105FF1}" srcOrd="5" destOrd="0" presId="urn:microsoft.com/office/officeart/2005/8/layout/hList2"/>
    <dgm:cxn modelId="{7E1C2279-CF06-482A-8B75-CE62564F07D1}" type="presParOf" srcId="{3CC80E35-764E-4F35-AE9E-F6F9424533E4}" destId="{62184563-CAD7-4255-A5CA-D05598439D2D}" srcOrd="6" destOrd="0" presId="urn:microsoft.com/office/officeart/2005/8/layout/hList2"/>
    <dgm:cxn modelId="{7C1F244A-8E7A-4E7A-949D-56704395E4AE}" type="presParOf" srcId="{62184563-CAD7-4255-A5CA-D05598439D2D}" destId="{E767BB29-7ECA-490B-8AE3-C13973AED1AE}" srcOrd="0" destOrd="0" presId="urn:microsoft.com/office/officeart/2005/8/layout/hList2"/>
    <dgm:cxn modelId="{D1012792-7E61-4EB0-94DA-C7B0AF5F94DA}" type="presParOf" srcId="{62184563-CAD7-4255-A5CA-D05598439D2D}" destId="{1F260E2B-97EE-4348-949C-1049EAB273E2}" srcOrd="1" destOrd="0" presId="urn:microsoft.com/office/officeart/2005/8/layout/hList2"/>
    <dgm:cxn modelId="{2849B207-D7F8-404A-93AA-0C44F461FDF8}" type="presParOf" srcId="{62184563-CAD7-4255-A5CA-D05598439D2D}" destId="{F1CD6590-41F7-4457-905C-C26450C23470}" srcOrd="2" destOrd="0" presId="urn:microsoft.com/office/officeart/2005/8/layout/hList2"/>
    <dgm:cxn modelId="{FC9CFECF-8C0F-481A-82D2-3E319E7F7CD2}" type="presParOf" srcId="{3CC80E35-764E-4F35-AE9E-F6F9424533E4}" destId="{0D9ED8A2-F8CE-451D-B5A3-90FDF167A720}" srcOrd="7" destOrd="0" presId="urn:microsoft.com/office/officeart/2005/8/layout/hList2"/>
    <dgm:cxn modelId="{4C8DC32F-855A-4F6E-A541-628BCB5845D6}" type="presParOf" srcId="{3CC80E35-764E-4F35-AE9E-F6F9424533E4}" destId="{2A8CCE84-7B44-4ED0-B8EF-3F002D499123}" srcOrd="8" destOrd="0" presId="urn:microsoft.com/office/officeart/2005/8/layout/hList2"/>
    <dgm:cxn modelId="{E499D605-3FE8-4241-9B82-B111FB983FD2}" type="presParOf" srcId="{2A8CCE84-7B44-4ED0-B8EF-3F002D499123}" destId="{607E0FD1-CFE2-431B-9C55-E781E649315A}" srcOrd="0" destOrd="0" presId="urn:microsoft.com/office/officeart/2005/8/layout/hList2"/>
    <dgm:cxn modelId="{6AE69FD3-DFBC-40F2-BC5C-567BE0D5DAE4}" type="presParOf" srcId="{2A8CCE84-7B44-4ED0-B8EF-3F002D499123}" destId="{16A747A2-4DA6-4C2A-83A8-734D76A80C26}" srcOrd="1" destOrd="0" presId="urn:microsoft.com/office/officeart/2005/8/layout/hList2"/>
    <dgm:cxn modelId="{C6017AC4-BE12-4E8E-926C-744C69F659D6}" type="presParOf" srcId="{2A8CCE84-7B44-4ED0-B8EF-3F002D499123}" destId="{DC4A3759-66F2-45CE-A23E-221594C56ACF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2676380-5AB3-46D9-84AB-5B024523A8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FB1EC3F-BF41-44AD-905E-4690BD84C9FE}">
      <dgm:prSet/>
      <dgm:spPr/>
      <dgm:t>
        <a:bodyPr/>
        <a:lstStyle/>
        <a:p>
          <a:r>
            <a:rPr lang="en-US" dirty="0"/>
            <a:t>An important function of domain names is to provide easily recognizable and memoizable names to numerically addressed Internet resources. </a:t>
          </a:r>
        </a:p>
      </dgm:t>
    </dgm:pt>
    <dgm:pt modelId="{F79E3673-E193-4DD0-BC0F-C2B662827B63}" type="parTrans" cxnId="{B5FB485E-2BF0-43A5-B5FB-183C52946C21}">
      <dgm:prSet/>
      <dgm:spPr/>
      <dgm:t>
        <a:bodyPr/>
        <a:lstStyle/>
        <a:p>
          <a:endParaRPr lang="en-US"/>
        </a:p>
      </dgm:t>
    </dgm:pt>
    <dgm:pt modelId="{A680FAC1-2E7A-4168-BC86-EFA0D7E9F209}" type="sibTrans" cxnId="{B5FB485E-2BF0-43A5-B5FB-183C52946C21}">
      <dgm:prSet/>
      <dgm:spPr/>
      <dgm:t>
        <a:bodyPr/>
        <a:lstStyle/>
        <a:p>
          <a:endParaRPr lang="en-US"/>
        </a:p>
      </dgm:t>
    </dgm:pt>
    <dgm:pt modelId="{6AF28DAD-1A67-46AD-BD60-BDCDCA31BDA2}">
      <dgm:prSet/>
      <dgm:spPr/>
      <dgm:t>
        <a:bodyPr/>
        <a:lstStyle/>
        <a:p>
          <a:r>
            <a:rPr lang="en-US"/>
            <a:t>This abstraction allows any resource to be moved to a different physical location. </a:t>
          </a:r>
        </a:p>
      </dgm:t>
    </dgm:pt>
    <dgm:pt modelId="{733FEA07-AE07-44F6-BA4C-F494AE7C6C50}" type="parTrans" cxnId="{E55CF864-4512-43A4-8BE2-414262082DB5}">
      <dgm:prSet/>
      <dgm:spPr/>
      <dgm:t>
        <a:bodyPr/>
        <a:lstStyle/>
        <a:p>
          <a:endParaRPr lang="en-US"/>
        </a:p>
      </dgm:t>
    </dgm:pt>
    <dgm:pt modelId="{C320F9AD-9C05-4C65-803E-A477F40842DE}" type="sibTrans" cxnId="{E55CF864-4512-43A4-8BE2-414262082DB5}">
      <dgm:prSet/>
      <dgm:spPr/>
      <dgm:t>
        <a:bodyPr/>
        <a:lstStyle/>
        <a:p>
          <a:endParaRPr lang="en-US"/>
        </a:p>
      </dgm:t>
    </dgm:pt>
    <dgm:pt modelId="{E7394029-B687-4F0B-A613-E6302EBE7DB7}">
      <dgm:prSet/>
      <dgm:spPr/>
      <dgm:t>
        <a:bodyPr/>
        <a:lstStyle/>
        <a:p>
          <a:r>
            <a:rPr lang="en-US"/>
            <a:t>Such a move usually requires changing the IP address of a resource and the corresponding translation of this IP address to and from its domain name.</a:t>
          </a:r>
        </a:p>
      </dgm:t>
    </dgm:pt>
    <dgm:pt modelId="{2BA7C9EF-5656-4DBC-B0EB-BBB098A4AF96}" type="parTrans" cxnId="{3D758DE5-DF31-4184-A6AD-E77D25F5F763}">
      <dgm:prSet/>
      <dgm:spPr/>
      <dgm:t>
        <a:bodyPr/>
        <a:lstStyle/>
        <a:p>
          <a:endParaRPr lang="en-US"/>
        </a:p>
      </dgm:t>
    </dgm:pt>
    <dgm:pt modelId="{EE17CF98-202A-4B54-B5BC-95DC2306097F}" type="sibTrans" cxnId="{3D758DE5-DF31-4184-A6AD-E77D25F5F763}">
      <dgm:prSet/>
      <dgm:spPr/>
      <dgm:t>
        <a:bodyPr/>
        <a:lstStyle/>
        <a:p>
          <a:endParaRPr lang="en-US"/>
        </a:p>
      </dgm:t>
    </dgm:pt>
    <dgm:pt modelId="{D9A5C1F5-A346-40C3-A9CF-FD1C50E41670}" type="pres">
      <dgm:prSet presAssocID="{22676380-5AB3-46D9-84AB-5B024523A880}" presName="root" presStyleCnt="0">
        <dgm:presLayoutVars>
          <dgm:dir/>
          <dgm:resizeHandles val="exact"/>
        </dgm:presLayoutVars>
      </dgm:prSet>
      <dgm:spPr/>
    </dgm:pt>
    <dgm:pt modelId="{274D78D9-B0EC-4C4E-80CB-61EFDE60C2BA}" type="pres">
      <dgm:prSet presAssocID="{2FB1EC3F-BF41-44AD-905E-4690BD84C9FE}" presName="compNode" presStyleCnt="0"/>
      <dgm:spPr/>
    </dgm:pt>
    <dgm:pt modelId="{18D9C270-FD6A-4D6B-A780-35272127656F}" type="pres">
      <dgm:prSet presAssocID="{2FB1EC3F-BF41-44AD-905E-4690BD84C9FE}" presName="bgRect" presStyleLbl="bgShp" presStyleIdx="0" presStyleCnt="3"/>
      <dgm:spPr/>
    </dgm:pt>
    <dgm:pt modelId="{FC83EB2C-3BCE-4093-80BD-360408A31888}" type="pres">
      <dgm:prSet presAssocID="{2FB1EC3F-BF41-44AD-905E-4690BD84C9F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34CC80E-2875-4339-9429-82850C7B320F}" type="pres">
      <dgm:prSet presAssocID="{2FB1EC3F-BF41-44AD-905E-4690BD84C9FE}" presName="spaceRect" presStyleCnt="0"/>
      <dgm:spPr/>
    </dgm:pt>
    <dgm:pt modelId="{12943467-29C5-4E29-9928-69DC16F00B03}" type="pres">
      <dgm:prSet presAssocID="{2FB1EC3F-BF41-44AD-905E-4690BD84C9FE}" presName="parTx" presStyleLbl="revTx" presStyleIdx="0" presStyleCnt="3">
        <dgm:presLayoutVars>
          <dgm:chMax val="0"/>
          <dgm:chPref val="0"/>
        </dgm:presLayoutVars>
      </dgm:prSet>
      <dgm:spPr/>
    </dgm:pt>
    <dgm:pt modelId="{B81F5851-4E11-40B4-998E-8BEBEB629893}" type="pres">
      <dgm:prSet presAssocID="{A680FAC1-2E7A-4168-BC86-EFA0D7E9F209}" presName="sibTrans" presStyleCnt="0"/>
      <dgm:spPr/>
    </dgm:pt>
    <dgm:pt modelId="{1E382DE3-8255-4EE3-8E04-A9AA93B66157}" type="pres">
      <dgm:prSet presAssocID="{6AF28DAD-1A67-46AD-BD60-BDCDCA31BDA2}" presName="compNode" presStyleCnt="0"/>
      <dgm:spPr/>
    </dgm:pt>
    <dgm:pt modelId="{01C122B5-0CB6-4490-9085-146E45BF9C7D}" type="pres">
      <dgm:prSet presAssocID="{6AF28DAD-1A67-46AD-BD60-BDCDCA31BDA2}" presName="bgRect" presStyleLbl="bgShp" presStyleIdx="1" presStyleCnt="3"/>
      <dgm:spPr/>
    </dgm:pt>
    <dgm:pt modelId="{DA9E5C8E-EAE8-43C5-A19C-4F411E04AFED}" type="pres">
      <dgm:prSet presAssocID="{6AF28DAD-1A67-46AD-BD60-BDCDCA31BD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CAA8C8E-4092-4F06-BB61-43D43687430F}" type="pres">
      <dgm:prSet presAssocID="{6AF28DAD-1A67-46AD-BD60-BDCDCA31BDA2}" presName="spaceRect" presStyleCnt="0"/>
      <dgm:spPr/>
    </dgm:pt>
    <dgm:pt modelId="{4CAB640F-883F-433D-A474-85C6114348EE}" type="pres">
      <dgm:prSet presAssocID="{6AF28DAD-1A67-46AD-BD60-BDCDCA31BDA2}" presName="parTx" presStyleLbl="revTx" presStyleIdx="1" presStyleCnt="3">
        <dgm:presLayoutVars>
          <dgm:chMax val="0"/>
          <dgm:chPref val="0"/>
        </dgm:presLayoutVars>
      </dgm:prSet>
      <dgm:spPr/>
    </dgm:pt>
    <dgm:pt modelId="{27E984B3-073D-45BF-9071-72B795A13A70}" type="pres">
      <dgm:prSet presAssocID="{C320F9AD-9C05-4C65-803E-A477F40842DE}" presName="sibTrans" presStyleCnt="0"/>
      <dgm:spPr/>
    </dgm:pt>
    <dgm:pt modelId="{CF6F75DF-3392-4DA7-9432-4FE42723937D}" type="pres">
      <dgm:prSet presAssocID="{E7394029-B687-4F0B-A613-E6302EBE7DB7}" presName="compNode" presStyleCnt="0"/>
      <dgm:spPr/>
    </dgm:pt>
    <dgm:pt modelId="{E8A8C527-FCE3-407F-B285-17253B1F3B9F}" type="pres">
      <dgm:prSet presAssocID="{E7394029-B687-4F0B-A613-E6302EBE7DB7}" presName="bgRect" presStyleLbl="bgShp" presStyleIdx="2" presStyleCnt="3"/>
      <dgm:spPr/>
    </dgm:pt>
    <dgm:pt modelId="{E62930C5-317E-4257-B7A7-C35507916686}" type="pres">
      <dgm:prSet presAssocID="{E7394029-B687-4F0B-A613-E6302EBE7D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92FED00-759A-4EA4-AFEA-8765C84698C3}" type="pres">
      <dgm:prSet presAssocID="{E7394029-B687-4F0B-A613-E6302EBE7DB7}" presName="spaceRect" presStyleCnt="0"/>
      <dgm:spPr/>
    </dgm:pt>
    <dgm:pt modelId="{918910EC-FF60-4C9B-8320-6EB4F0ADB001}" type="pres">
      <dgm:prSet presAssocID="{E7394029-B687-4F0B-A613-E6302EBE7DB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6B06613-68DD-406F-BF2E-A61D88F6AEB2}" type="presOf" srcId="{6AF28DAD-1A67-46AD-BD60-BDCDCA31BDA2}" destId="{4CAB640F-883F-433D-A474-85C6114348EE}" srcOrd="0" destOrd="0" presId="urn:microsoft.com/office/officeart/2018/2/layout/IconVerticalSolidList"/>
    <dgm:cxn modelId="{74622C23-43A1-41BA-8D3A-61263785EE50}" type="presOf" srcId="{E7394029-B687-4F0B-A613-E6302EBE7DB7}" destId="{918910EC-FF60-4C9B-8320-6EB4F0ADB001}" srcOrd="0" destOrd="0" presId="urn:microsoft.com/office/officeart/2018/2/layout/IconVerticalSolidList"/>
    <dgm:cxn modelId="{B5FB485E-2BF0-43A5-B5FB-183C52946C21}" srcId="{22676380-5AB3-46D9-84AB-5B024523A880}" destId="{2FB1EC3F-BF41-44AD-905E-4690BD84C9FE}" srcOrd="0" destOrd="0" parTransId="{F79E3673-E193-4DD0-BC0F-C2B662827B63}" sibTransId="{A680FAC1-2E7A-4168-BC86-EFA0D7E9F209}"/>
    <dgm:cxn modelId="{E55CF864-4512-43A4-8BE2-414262082DB5}" srcId="{22676380-5AB3-46D9-84AB-5B024523A880}" destId="{6AF28DAD-1A67-46AD-BD60-BDCDCA31BDA2}" srcOrd="1" destOrd="0" parTransId="{733FEA07-AE07-44F6-BA4C-F494AE7C6C50}" sibTransId="{C320F9AD-9C05-4C65-803E-A477F40842DE}"/>
    <dgm:cxn modelId="{8C1B3349-C35C-4D89-96C3-45913CFAEFF8}" type="presOf" srcId="{2FB1EC3F-BF41-44AD-905E-4690BD84C9FE}" destId="{12943467-29C5-4E29-9928-69DC16F00B03}" srcOrd="0" destOrd="0" presId="urn:microsoft.com/office/officeart/2018/2/layout/IconVerticalSolidList"/>
    <dgm:cxn modelId="{4B5B7277-AD52-45CF-86EA-5D7B655B01F8}" type="presOf" srcId="{22676380-5AB3-46D9-84AB-5B024523A880}" destId="{D9A5C1F5-A346-40C3-A9CF-FD1C50E41670}" srcOrd="0" destOrd="0" presId="urn:microsoft.com/office/officeart/2018/2/layout/IconVerticalSolidList"/>
    <dgm:cxn modelId="{3D758DE5-DF31-4184-A6AD-E77D25F5F763}" srcId="{22676380-5AB3-46D9-84AB-5B024523A880}" destId="{E7394029-B687-4F0B-A613-E6302EBE7DB7}" srcOrd="2" destOrd="0" parTransId="{2BA7C9EF-5656-4DBC-B0EB-BBB098A4AF96}" sibTransId="{EE17CF98-202A-4B54-B5BC-95DC2306097F}"/>
    <dgm:cxn modelId="{F02B270D-3406-433C-AF0F-9A575B7FF9C0}" type="presParOf" srcId="{D9A5C1F5-A346-40C3-A9CF-FD1C50E41670}" destId="{274D78D9-B0EC-4C4E-80CB-61EFDE60C2BA}" srcOrd="0" destOrd="0" presId="urn:microsoft.com/office/officeart/2018/2/layout/IconVerticalSolidList"/>
    <dgm:cxn modelId="{B4BCF8C4-4B2F-4366-B326-484FD7B75490}" type="presParOf" srcId="{274D78D9-B0EC-4C4E-80CB-61EFDE60C2BA}" destId="{18D9C270-FD6A-4D6B-A780-35272127656F}" srcOrd="0" destOrd="0" presId="urn:microsoft.com/office/officeart/2018/2/layout/IconVerticalSolidList"/>
    <dgm:cxn modelId="{32788B40-31A8-4593-8D84-104AEDDC9B5C}" type="presParOf" srcId="{274D78D9-B0EC-4C4E-80CB-61EFDE60C2BA}" destId="{FC83EB2C-3BCE-4093-80BD-360408A31888}" srcOrd="1" destOrd="0" presId="urn:microsoft.com/office/officeart/2018/2/layout/IconVerticalSolidList"/>
    <dgm:cxn modelId="{70C74C73-016F-4EE4-94EC-4C1DDD3B86BB}" type="presParOf" srcId="{274D78D9-B0EC-4C4E-80CB-61EFDE60C2BA}" destId="{F34CC80E-2875-4339-9429-82850C7B320F}" srcOrd="2" destOrd="0" presId="urn:microsoft.com/office/officeart/2018/2/layout/IconVerticalSolidList"/>
    <dgm:cxn modelId="{1B3668E3-2762-4467-A33C-17AAC183F906}" type="presParOf" srcId="{274D78D9-B0EC-4C4E-80CB-61EFDE60C2BA}" destId="{12943467-29C5-4E29-9928-69DC16F00B03}" srcOrd="3" destOrd="0" presId="urn:microsoft.com/office/officeart/2018/2/layout/IconVerticalSolidList"/>
    <dgm:cxn modelId="{F64975C0-600B-4EB0-912F-C7B77FBC95F5}" type="presParOf" srcId="{D9A5C1F5-A346-40C3-A9CF-FD1C50E41670}" destId="{B81F5851-4E11-40B4-998E-8BEBEB629893}" srcOrd="1" destOrd="0" presId="urn:microsoft.com/office/officeart/2018/2/layout/IconVerticalSolidList"/>
    <dgm:cxn modelId="{64073B38-3D9E-4724-99DB-F7A392959725}" type="presParOf" srcId="{D9A5C1F5-A346-40C3-A9CF-FD1C50E41670}" destId="{1E382DE3-8255-4EE3-8E04-A9AA93B66157}" srcOrd="2" destOrd="0" presId="urn:microsoft.com/office/officeart/2018/2/layout/IconVerticalSolidList"/>
    <dgm:cxn modelId="{0DA6AA83-884D-4C50-A57B-DCB77B5A98F1}" type="presParOf" srcId="{1E382DE3-8255-4EE3-8E04-A9AA93B66157}" destId="{01C122B5-0CB6-4490-9085-146E45BF9C7D}" srcOrd="0" destOrd="0" presId="urn:microsoft.com/office/officeart/2018/2/layout/IconVerticalSolidList"/>
    <dgm:cxn modelId="{0DFC0ED6-305D-4AD0-9F44-2056A7F8850E}" type="presParOf" srcId="{1E382DE3-8255-4EE3-8E04-A9AA93B66157}" destId="{DA9E5C8E-EAE8-43C5-A19C-4F411E04AFED}" srcOrd="1" destOrd="0" presId="urn:microsoft.com/office/officeart/2018/2/layout/IconVerticalSolidList"/>
    <dgm:cxn modelId="{AD761E64-8B48-492D-BB9D-524A982EB21F}" type="presParOf" srcId="{1E382DE3-8255-4EE3-8E04-A9AA93B66157}" destId="{ECAA8C8E-4092-4F06-BB61-43D43687430F}" srcOrd="2" destOrd="0" presId="urn:microsoft.com/office/officeart/2018/2/layout/IconVerticalSolidList"/>
    <dgm:cxn modelId="{56A8CE81-7FAE-4A11-8619-68938C1C8AEB}" type="presParOf" srcId="{1E382DE3-8255-4EE3-8E04-A9AA93B66157}" destId="{4CAB640F-883F-433D-A474-85C6114348EE}" srcOrd="3" destOrd="0" presId="urn:microsoft.com/office/officeart/2018/2/layout/IconVerticalSolidList"/>
    <dgm:cxn modelId="{3AD51FF3-D460-4BDD-8ECD-D476A120C272}" type="presParOf" srcId="{D9A5C1F5-A346-40C3-A9CF-FD1C50E41670}" destId="{27E984B3-073D-45BF-9071-72B795A13A70}" srcOrd="3" destOrd="0" presId="urn:microsoft.com/office/officeart/2018/2/layout/IconVerticalSolidList"/>
    <dgm:cxn modelId="{865E973F-0952-4F83-9E68-B75B67240FCE}" type="presParOf" srcId="{D9A5C1F5-A346-40C3-A9CF-FD1C50E41670}" destId="{CF6F75DF-3392-4DA7-9432-4FE42723937D}" srcOrd="4" destOrd="0" presId="urn:microsoft.com/office/officeart/2018/2/layout/IconVerticalSolidList"/>
    <dgm:cxn modelId="{5FE9B34B-4CFB-4568-BA30-0A7B575940BB}" type="presParOf" srcId="{CF6F75DF-3392-4DA7-9432-4FE42723937D}" destId="{E8A8C527-FCE3-407F-B285-17253B1F3B9F}" srcOrd="0" destOrd="0" presId="urn:microsoft.com/office/officeart/2018/2/layout/IconVerticalSolidList"/>
    <dgm:cxn modelId="{242E1F3E-1403-4F89-A336-B6293700293B}" type="presParOf" srcId="{CF6F75DF-3392-4DA7-9432-4FE42723937D}" destId="{E62930C5-317E-4257-B7A7-C35507916686}" srcOrd="1" destOrd="0" presId="urn:microsoft.com/office/officeart/2018/2/layout/IconVerticalSolidList"/>
    <dgm:cxn modelId="{2ABB9521-0C35-4FA2-8083-781BB34623E7}" type="presParOf" srcId="{CF6F75DF-3392-4DA7-9432-4FE42723937D}" destId="{992FED00-759A-4EA4-AFEA-8765C84698C3}" srcOrd="2" destOrd="0" presId="urn:microsoft.com/office/officeart/2018/2/layout/IconVerticalSolidList"/>
    <dgm:cxn modelId="{2AC61022-C0A3-4EF5-BE88-27D50FC7324C}" type="presParOf" srcId="{CF6F75DF-3392-4DA7-9432-4FE42723937D}" destId="{918910EC-FF60-4C9B-8320-6EB4F0ADB0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011B37A-18BB-4B8D-886C-B1C2722B5105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86553CA-D297-4D25-9CC3-C10BF7147C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 company that provides access to the Internet, hosts data, or does both through their server.</a:t>
          </a:r>
        </a:p>
      </dgm:t>
    </dgm:pt>
    <dgm:pt modelId="{10ED534E-4B66-4DCB-B7C8-E6A16408AEC4}" type="parTrans" cxnId="{AB0310E5-E0CF-4DEC-BD93-3FB5EF307E61}">
      <dgm:prSet/>
      <dgm:spPr/>
      <dgm:t>
        <a:bodyPr/>
        <a:lstStyle/>
        <a:p>
          <a:endParaRPr lang="en-US"/>
        </a:p>
      </dgm:t>
    </dgm:pt>
    <dgm:pt modelId="{606A75B4-A55F-4A7C-B025-D6CBA2261790}" type="sibTrans" cxnId="{AB0310E5-E0CF-4DEC-BD93-3FB5EF307E61}">
      <dgm:prSet/>
      <dgm:spPr/>
      <dgm:t>
        <a:bodyPr/>
        <a:lstStyle/>
        <a:p>
          <a:endParaRPr lang="en-US"/>
        </a:p>
      </dgm:t>
    </dgm:pt>
    <dgm:pt modelId="{BE5EE450-50DC-4419-A3B6-D71596C8C4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ISP is also known as (internet access provider)</a:t>
          </a:r>
        </a:p>
      </dgm:t>
    </dgm:pt>
    <dgm:pt modelId="{A58A251C-C10C-4304-9022-8A7CE189B529}" type="parTrans" cxnId="{09BCE078-7BD5-4687-BA47-215EE2A08BAA}">
      <dgm:prSet/>
      <dgm:spPr/>
      <dgm:t>
        <a:bodyPr/>
        <a:lstStyle/>
        <a:p>
          <a:endParaRPr lang="en-US"/>
        </a:p>
      </dgm:t>
    </dgm:pt>
    <dgm:pt modelId="{9CC678D0-38F0-491C-A5E6-4A3155B3D821}" type="sibTrans" cxnId="{09BCE078-7BD5-4687-BA47-215EE2A08BAA}">
      <dgm:prSet/>
      <dgm:spPr/>
      <dgm:t>
        <a:bodyPr/>
        <a:lstStyle/>
        <a:p>
          <a:endParaRPr lang="en-US"/>
        </a:p>
      </dgm:t>
    </dgm:pt>
    <dgm:pt modelId="{FC6CFA3B-53C3-453F-A2B9-751A52CE76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Connect customers to the Internet using copper, wireless or </a:t>
          </a:r>
          <a:r>
            <a:rPr lang="en-US" sz="1800" dirty="0" err="1"/>
            <a:t>fibre</a:t>
          </a:r>
          <a:r>
            <a:rPr lang="en-US" sz="1800" dirty="0"/>
            <a:t> connections.</a:t>
          </a:r>
        </a:p>
      </dgm:t>
    </dgm:pt>
    <dgm:pt modelId="{3E4BE767-C87A-4699-B254-3E7094D780EC}" type="parTrans" cxnId="{2847DEFE-47BB-4616-AFA8-3B87FA50FC91}">
      <dgm:prSet/>
      <dgm:spPr/>
      <dgm:t>
        <a:bodyPr/>
        <a:lstStyle/>
        <a:p>
          <a:endParaRPr lang="en-US"/>
        </a:p>
      </dgm:t>
    </dgm:pt>
    <dgm:pt modelId="{25112643-1C66-4384-8729-1D0D3DADD3A1}" type="sibTrans" cxnId="{2847DEFE-47BB-4616-AFA8-3B87FA50FC91}">
      <dgm:prSet/>
      <dgm:spPr/>
      <dgm:t>
        <a:bodyPr/>
        <a:lstStyle/>
        <a:p>
          <a:endParaRPr lang="en-US"/>
        </a:p>
      </dgm:t>
    </dgm:pt>
    <dgm:pt modelId="{6479D5FF-9BDA-4ECD-BD8E-275DF22EE6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Hosting Services: lease server space for smaller businesses and host other servers.</a:t>
          </a:r>
        </a:p>
      </dgm:t>
    </dgm:pt>
    <dgm:pt modelId="{220BCDE8-110D-4A41-A10A-201F7A59BA3D}" type="parTrans" cxnId="{2F109CC1-FE35-48A1-B468-E65B393BC875}">
      <dgm:prSet/>
      <dgm:spPr/>
      <dgm:t>
        <a:bodyPr/>
        <a:lstStyle/>
        <a:p>
          <a:endParaRPr lang="en-US"/>
        </a:p>
      </dgm:t>
    </dgm:pt>
    <dgm:pt modelId="{A639A803-768B-4120-B6FD-01E067BE4A30}" type="sibTrans" cxnId="{2F109CC1-FE35-48A1-B468-E65B393BC875}">
      <dgm:prSet/>
      <dgm:spPr/>
      <dgm:t>
        <a:bodyPr/>
        <a:lstStyle/>
        <a:p>
          <a:endParaRPr lang="en-US"/>
        </a:p>
      </dgm:t>
    </dgm:pt>
    <dgm:pt modelId="{BB0B924E-328D-4B14-92D7-4F31EA44DAB8}" type="pres">
      <dgm:prSet presAssocID="{B011B37A-18BB-4B8D-886C-B1C2722B5105}" presName="root" presStyleCnt="0">
        <dgm:presLayoutVars>
          <dgm:dir/>
          <dgm:resizeHandles val="exact"/>
        </dgm:presLayoutVars>
      </dgm:prSet>
      <dgm:spPr/>
    </dgm:pt>
    <dgm:pt modelId="{DD9CA2F7-39DA-4ADB-82D2-3D7438F6CA2E}" type="pres">
      <dgm:prSet presAssocID="{D86553CA-D297-4D25-9CC3-C10BF7147CB9}" presName="compNode" presStyleCnt="0"/>
      <dgm:spPr/>
    </dgm:pt>
    <dgm:pt modelId="{D4E55D3B-4C8E-4D62-AC29-710F72AA7F00}" type="pres">
      <dgm:prSet presAssocID="{D86553CA-D297-4D25-9CC3-C10BF7147C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FF9C0DB-563E-4B76-AD24-87D9E3C7DC0A}" type="pres">
      <dgm:prSet presAssocID="{D86553CA-D297-4D25-9CC3-C10BF7147CB9}" presName="spaceRect" presStyleCnt="0"/>
      <dgm:spPr/>
    </dgm:pt>
    <dgm:pt modelId="{1BF01BE8-6DF3-4E8A-98B7-4C9A6048546C}" type="pres">
      <dgm:prSet presAssocID="{D86553CA-D297-4D25-9CC3-C10BF7147CB9}" presName="textRect" presStyleLbl="revTx" presStyleIdx="0" presStyleCnt="4">
        <dgm:presLayoutVars>
          <dgm:chMax val="1"/>
          <dgm:chPref val="1"/>
        </dgm:presLayoutVars>
      </dgm:prSet>
      <dgm:spPr/>
    </dgm:pt>
    <dgm:pt modelId="{ECE2FCB8-9BBC-4475-9C38-241BD883356E}" type="pres">
      <dgm:prSet presAssocID="{606A75B4-A55F-4A7C-B025-D6CBA2261790}" presName="sibTrans" presStyleCnt="0"/>
      <dgm:spPr/>
    </dgm:pt>
    <dgm:pt modelId="{4D1332FF-7872-4497-A2E4-F66AE740E201}" type="pres">
      <dgm:prSet presAssocID="{BE5EE450-50DC-4419-A3B6-D71596C8C42B}" presName="compNode" presStyleCnt="0"/>
      <dgm:spPr/>
    </dgm:pt>
    <dgm:pt modelId="{F487E99C-CBB0-4E07-9233-8DB02497D72B}" type="pres">
      <dgm:prSet presAssocID="{BE5EE450-50DC-4419-A3B6-D71596C8C4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FE201A6-C917-40E9-AB09-F66A93D81A78}" type="pres">
      <dgm:prSet presAssocID="{BE5EE450-50DC-4419-A3B6-D71596C8C42B}" presName="spaceRect" presStyleCnt="0"/>
      <dgm:spPr/>
    </dgm:pt>
    <dgm:pt modelId="{19E17FC6-B49A-4D99-BF6C-97089D58E735}" type="pres">
      <dgm:prSet presAssocID="{BE5EE450-50DC-4419-A3B6-D71596C8C42B}" presName="textRect" presStyleLbl="revTx" presStyleIdx="1" presStyleCnt="4">
        <dgm:presLayoutVars>
          <dgm:chMax val="1"/>
          <dgm:chPref val="1"/>
        </dgm:presLayoutVars>
      </dgm:prSet>
      <dgm:spPr/>
    </dgm:pt>
    <dgm:pt modelId="{E69A745E-B321-4B3F-A823-661D2736697D}" type="pres">
      <dgm:prSet presAssocID="{9CC678D0-38F0-491C-A5E6-4A3155B3D821}" presName="sibTrans" presStyleCnt="0"/>
      <dgm:spPr/>
    </dgm:pt>
    <dgm:pt modelId="{47A6D3BD-20FA-4C03-9657-AE0F4592346E}" type="pres">
      <dgm:prSet presAssocID="{FC6CFA3B-53C3-453F-A2B9-751A52CE76EB}" presName="compNode" presStyleCnt="0"/>
      <dgm:spPr/>
    </dgm:pt>
    <dgm:pt modelId="{DAD0A446-93A4-4DB5-B828-AF38F0D4CFC1}" type="pres">
      <dgm:prSet presAssocID="{FC6CFA3B-53C3-453F-A2B9-751A52CE76E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6A9EFE26-D687-47E0-BC63-944085588493}" type="pres">
      <dgm:prSet presAssocID="{FC6CFA3B-53C3-453F-A2B9-751A52CE76EB}" presName="spaceRect" presStyleCnt="0"/>
      <dgm:spPr/>
    </dgm:pt>
    <dgm:pt modelId="{4ADBC5E2-CA64-4C7A-B330-E601048E65E4}" type="pres">
      <dgm:prSet presAssocID="{FC6CFA3B-53C3-453F-A2B9-751A52CE76EB}" presName="textRect" presStyleLbl="revTx" presStyleIdx="2" presStyleCnt="4">
        <dgm:presLayoutVars>
          <dgm:chMax val="1"/>
          <dgm:chPref val="1"/>
        </dgm:presLayoutVars>
      </dgm:prSet>
      <dgm:spPr/>
    </dgm:pt>
    <dgm:pt modelId="{FB620809-9AE2-4B7B-B15D-6FB738D07827}" type="pres">
      <dgm:prSet presAssocID="{25112643-1C66-4384-8729-1D0D3DADD3A1}" presName="sibTrans" presStyleCnt="0"/>
      <dgm:spPr/>
    </dgm:pt>
    <dgm:pt modelId="{E7BA5898-F74A-47F6-95C6-C6C2E77F9862}" type="pres">
      <dgm:prSet presAssocID="{6479D5FF-9BDA-4ECD-BD8E-275DF22EE63A}" presName="compNode" presStyleCnt="0"/>
      <dgm:spPr/>
    </dgm:pt>
    <dgm:pt modelId="{F1F4DF8D-AE30-48BC-A53D-3ACAEDA9E160}" type="pres">
      <dgm:prSet presAssocID="{6479D5FF-9BDA-4ECD-BD8E-275DF22EE6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517DF360-897E-433D-BC38-1E2A36E9B1A4}" type="pres">
      <dgm:prSet presAssocID="{6479D5FF-9BDA-4ECD-BD8E-275DF22EE63A}" presName="spaceRect" presStyleCnt="0"/>
      <dgm:spPr/>
    </dgm:pt>
    <dgm:pt modelId="{AF156C6B-FAA2-4930-9A09-80E9537AA57D}" type="pres">
      <dgm:prSet presAssocID="{6479D5FF-9BDA-4ECD-BD8E-275DF22EE63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608151B-9B1F-4634-9662-104FDB5927DC}" type="presOf" srcId="{BE5EE450-50DC-4419-A3B6-D71596C8C42B}" destId="{19E17FC6-B49A-4D99-BF6C-97089D58E735}" srcOrd="0" destOrd="0" presId="urn:microsoft.com/office/officeart/2018/2/layout/IconLabelList"/>
    <dgm:cxn modelId="{47A2FE33-CFF4-4599-88F7-7F98EB71BA79}" type="presOf" srcId="{FC6CFA3B-53C3-453F-A2B9-751A52CE76EB}" destId="{4ADBC5E2-CA64-4C7A-B330-E601048E65E4}" srcOrd="0" destOrd="0" presId="urn:microsoft.com/office/officeart/2018/2/layout/IconLabelList"/>
    <dgm:cxn modelId="{345FC968-BC63-4D95-8678-201D2AE774D6}" type="presOf" srcId="{B011B37A-18BB-4B8D-886C-B1C2722B5105}" destId="{BB0B924E-328D-4B14-92D7-4F31EA44DAB8}" srcOrd="0" destOrd="0" presId="urn:microsoft.com/office/officeart/2018/2/layout/IconLabelList"/>
    <dgm:cxn modelId="{09BCE078-7BD5-4687-BA47-215EE2A08BAA}" srcId="{B011B37A-18BB-4B8D-886C-B1C2722B5105}" destId="{BE5EE450-50DC-4419-A3B6-D71596C8C42B}" srcOrd="1" destOrd="0" parTransId="{A58A251C-C10C-4304-9022-8A7CE189B529}" sibTransId="{9CC678D0-38F0-491C-A5E6-4A3155B3D821}"/>
    <dgm:cxn modelId="{2F109CC1-FE35-48A1-B468-E65B393BC875}" srcId="{B011B37A-18BB-4B8D-886C-B1C2722B5105}" destId="{6479D5FF-9BDA-4ECD-BD8E-275DF22EE63A}" srcOrd="3" destOrd="0" parTransId="{220BCDE8-110D-4A41-A10A-201F7A59BA3D}" sibTransId="{A639A803-768B-4120-B6FD-01E067BE4A30}"/>
    <dgm:cxn modelId="{A3CCA3D7-C118-4B71-8CF9-98EA87D45848}" type="presOf" srcId="{6479D5FF-9BDA-4ECD-BD8E-275DF22EE63A}" destId="{AF156C6B-FAA2-4930-9A09-80E9537AA57D}" srcOrd="0" destOrd="0" presId="urn:microsoft.com/office/officeart/2018/2/layout/IconLabelList"/>
    <dgm:cxn modelId="{376F0FE0-97D3-465E-A5C1-0C7E2F7BEE97}" type="presOf" srcId="{D86553CA-D297-4D25-9CC3-C10BF7147CB9}" destId="{1BF01BE8-6DF3-4E8A-98B7-4C9A6048546C}" srcOrd="0" destOrd="0" presId="urn:microsoft.com/office/officeart/2018/2/layout/IconLabelList"/>
    <dgm:cxn modelId="{AB0310E5-E0CF-4DEC-BD93-3FB5EF307E61}" srcId="{B011B37A-18BB-4B8D-886C-B1C2722B5105}" destId="{D86553CA-D297-4D25-9CC3-C10BF7147CB9}" srcOrd="0" destOrd="0" parTransId="{10ED534E-4B66-4DCB-B7C8-E6A16408AEC4}" sibTransId="{606A75B4-A55F-4A7C-B025-D6CBA2261790}"/>
    <dgm:cxn modelId="{2847DEFE-47BB-4616-AFA8-3B87FA50FC91}" srcId="{B011B37A-18BB-4B8D-886C-B1C2722B5105}" destId="{FC6CFA3B-53C3-453F-A2B9-751A52CE76EB}" srcOrd="2" destOrd="0" parTransId="{3E4BE767-C87A-4699-B254-3E7094D780EC}" sibTransId="{25112643-1C66-4384-8729-1D0D3DADD3A1}"/>
    <dgm:cxn modelId="{C1304948-E511-4CCF-91CB-8C52F2A4DB84}" type="presParOf" srcId="{BB0B924E-328D-4B14-92D7-4F31EA44DAB8}" destId="{DD9CA2F7-39DA-4ADB-82D2-3D7438F6CA2E}" srcOrd="0" destOrd="0" presId="urn:microsoft.com/office/officeart/2018/2/layout/IconLabelList"/>
    <dgm:cxn modelId="{24180BC3-EEB3-4858-A4F8-1686416A7DCB}" type="presParOf" srcId="{DD9CA2F7-39DA-4ADB-82D2-3D7438F6CA2E}" destId="{D4E55D3B-4C8E-4D62-AC29-710F72AA7F00}" srcOrd="0" destOrd="0" presId="urn:microsoft.com/office/officeart/2018/2/layout/IconLabelList"/>
    <dgm:cxn modelId="{3EA1E66B-5E6B-4ECB-B322-A74ACB776614}" type="presParOf" srcId="{DD9CA2F7-39DA-4ADB-82D2-3D7438F6CA2E}" destId="{CFF9C0DB-563E-4B76-AD24-87D9E3C7DC0A}" srcOrd="1" destOrd="0" presId="urn:microsoft.com/office/officeart/2018/2/layout/IconLabelList"/>
    <dgm:cxn modelId="{8C567EA4-2FA1-426A-9CE5-4E35158CF5FE}" type="presParOf" srcId="{DD9CA2F7-39DA-4ADB-82D2-3D7438F6CA2E}" destId="{1BF01BE8-6DF3-4E8A-98B7-4C9A6048546C}" srcOrd="2" destOrd="0" presId="urn:microsoft.com/office/officeart/2018/2/layout/IconLabelList"/>
    <dgm:cxn modelId="{0E9F808B-65F0-4E57-83DB-A5D0E9B8F882}" type="presParOf" srcId="{BB0B924E-328D-4B14-92D7-4F31EA44DAB8}" destId="{ECE2FCB8-9BBC-4475-9C38-241BD883356E}" srcOrd="1" destOrd="0" presId="urn:microsoft.com/office/officeart/2018/2/layout/IconLabelList"/>
    <dgm:cxn modelId="{6A9A2630-0D32-41B7-904B-BD0F90291151}" type="presParOf" srcId="{BB0B924E-328D-4B14-92D7-4F31EA44DAB8}" destId="{4D1332FF-7872-4497-A2E4-F66AE740E201}" srcOrd="2" destOrd="0" presId="urn:microsoft.com/office/officeart/2018/2/layout/IconLabelList"/>
    <dgm:cxn modelId="{405766E5-92E6-4D7E-9171-378C4136E866}" type="presParOf" srcId="{4D1332FF-7872-4497-A2E4-F66AE740E201}" destId="{F487E99C-CBB0-4E07-9233-8DB02497D72B}" srcOrd="0" destOrd="0" presId="urn:microsoft.com/office/officeart/2018/2/layout/IconLabelList"/>
    <dgm:cxn modelId="{1525E6F4-4ABB-464F-A385-EE4FB7A3C270}" type="presParOf" srcId="{4D1332FF-7872-4497-A2E4-F66AE740E201}" destId="{2FE201A6-C917-40E9-AB09-F66A93D81A78}" srcOrd="1" destOrd="0" presId="urn:microsoft.com/office/officeart/2018/2/layout/IconLabelList"/>
    <dgm:cxn modelId="{F2451343-F877-432F-94BC-6C15454E50A5}" type="presParOf" srcId="{4D1332FF-7872-4497-A2E4-F66AE740E201}" destId="{19E17FC6-B49A-4D99-BF6C-97089D58E735}" srcOrd="2" destOrd="0" presId="urn:microsoft.com/office/officeart/2018/2/layout/IconLabelList"/>
    <dgm:cxn modelId="{0FDEA547-A198-493F-BB44-89C3A9693E02}" type="presParOf" srcId="{BB0B924E-328D-4B14-92D7-4F31EA44DAB8}" destId="{E69A745E-B321-4B3F-A823-661D2736697D}" srcOrd="3" destOrd="0" presId="urn:microsoft.com/office/officeart/2018/2/layout/IconLabelList"/>
    <dgm:cxn modelId="{B02C953E-D5BB-4E4A-BA49-51C3310A7820}" type="presParOf" srcId="{BB0B924E-328D-4B14-92D7-4F31EA44DAB8}" destId="{47A6D3BD-20FA-4C03-9657-AE0F4592346E}" srcOrd="4" destOrd="0" presId="urn:microsoft.com/office/officeart/2018/2/layout/IconLabelList"/>
    <dgm:cxn modelId="{07880E11-BF1C-43CB-8D55-74BCEEFA2E43}" type="presParOf" srcId="{47A6D3BD-20FA-4C03-9657-AE0F4592346E}" destId="{DAD0A446-93A4-4DB5-B828-AF38F0D4CFC1}" srcOrd="0" destOrd="0" presId="urn:microsoft.com/office/officeart/2018/2/layout/IconLabelList"/>
    <dgm:cxn modelId="{C8EB111A-2EEB-46C2-809A-43ED4255751B}" type="presParOf" srcId="{47A6D3BD-20FA-4C03-9657-AE0F4592346E}" destId="{6A9EFE26-D687-47E0-BC63-944085588493}" srcOrd="1" destOrd="0" presId="urn:microsoft.com/office/officeart/2018/2/layout/IconLabelList"/>
    <dgm:cxn modelId="{A1154ECD-7255-4E8D-AB6E-561E083525C0}" type="presParOf" srcId="{47A6D3BD-20FA-4C03-9657-AE0F4592346E}" destId="{4ADBC5E2-CA64-4C7A-B330-E601048E65E4}" srcOrd="2" destOrd="0" presId="urn:microsoft.com/office/officeart/2018/2/layout/IconLabelList"/>
    <dgm:cxn modelId="{3D68D5A8-9ECE-4D97-9BB7-08A6F116090F}" type="presParOf" srcId="{BB0B924E-328D-4B14-92D7-4F31EA44DAB8}" destId="{FB620809-9AE2-4B7B-B15D-6FB738D07827}" srcOrd="5" destOrd="0" presId="urn:microsoft.com/office/officeart/2018/2/layout/IconLabelList"/>
    <dgm:cxn modelId="{85935FBD-AED9-4DDA-95D5-28BBE832AF96}" type="presParOf" srcId="{BB0B924E-328D-4B14-92D7-4F31EA44DAB8}" destId="{E7BA5898-F74A-47F6-95C6-C6C2E77F9862}" srcOrd="6" destOrd="0" presId="urn:microsoft.com/office/officeart/2018/2/layout/IconLabelList"/>
    <dgm:cxn modelId="{207ED2B4-D8F1-49FB-B882-C34B41988690}" type="presParOf" srcId="{E7BA5898-F74A-47F6-95C6-C6C2E77F9862}" destId="{F1F4DF8D-AE30-48BC-A53D-3ACAEDA9E160}" srcOrd="0" destOrd="0" presId="urn:microsoft.com/office/officeart/2018/2/layout/IconLabelList"/>
    <dgm:cxn modelId="{417BD3B3-5B36-4377-AAC0-27D43A29E3E1}" type="presParOf" srcId="{E7BA5898-F74A-47F6-95C6-C6C2E77F9862}" destId="{517DF360-897E-433D-BC38-1E2A36E9B1A4}" srcOrd="1" destOrd="0" presId="urn:microsoft.com/office/officeart/2018/2/layout/IconLabelList"/>
    <dgm:cxn modelId="{159D0249-413F-4282-8D0D-3B3E03D11E39}" type="presParOf" srcId="{E7BA5898-F74A-47F6-95C6-C6C2E77F9862}" destId="{AF156C6B-FAA2-4930-9A09-80E9537AA5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82C08BB-E05A-4AAD-945D-71EC6842580F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E92D5B6-3EAA-421B-AE77-08D9812BFFBB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A User opens a web browser and tries to connect to www.google.com. The operating system not knowing the IP Address for www.google.com, asks the ISP's DNS Server for this information.</a:t>
          </a:r>
        </a:p>
      </dgm:t>
    </dgm:pt>
    <dgm:pt modelId="{FC8BF043-A2B3-48D2-BC62-763F4BA6E576}" type="parTrans" cxnId="{3121A2CC-5255-43B0-8C57-03EB6EDFF118}">
      <dgm:prSet/>
      <dgm:spPr/>
      <dgm:t>
        <a:bodyPr/>
        <a:lstStyle/>
        <a:p>
          <a:endParaRPr lang="en-US"/>
        </a:p>
      </dgm:t>
    </dgm:pt>
    <dgm:pt modelId="{337158F9-F1B8-4AB9-90C2-403826F6E4AD}" type="sibTrans" cxnId="{3121A2CC-5255-43B0-8C57-03EB6EDFF118}">
      <dgm:prSet/>
      <dgm:spPr>
        <a:ln w="28575"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2A4A6B49-A8BB-4D96-967D-3A4086F9A6E6}">
      <dgm:prSet custT="1"/>
      <dgm:spPr/>
      <dgm:t>
        <a:bodyPr/>
        <a:lstStyle/>
        <a:p>
          <a:r>
            <a:rPr lang="en-US" sz="1600" b="1">
              <a:solidFill>
                <a:schemeClr val="bg1"/>
              </a:solidFill>
            </a:rPr>
            <a:t>The ISP's DNS Server does not know this information, so it connects to a Root Server to find out what name server, running somewhere in the world, know the information about google.com.</a:t>
          </a:r>
        </a:p>
      </dgm:t>
    </dgm:pt>
    <dgm:pt modelId="{98D9BE05-8E5E-4832-916F-EA411190FA9B}" type="parTrans" cxnId="{CB907D98-A48B-4C28-AC59-77843FDCE1E3}">
      <dgm:prSet/>
      <dgm:spPr/>
      <dgm:t>
        <a:bodyPr/>
        <a:lstStyle/>
        <a:p>
          <a:endParaRPr lang="en-US"/>
        </a:p>
      </dgm:t>
    </dgm:pt>
    <dgm:pt modelId="{0141B30D-B72F-4AEE-BF3C-11FAB4D389DB}" type="sibTrans" cxnId="{CB907D98-A48B-4C28-AC59-77843FDCE1E3}">
      <dgm:prSet/>
      <dgm:spPr>
        <a:ln w="28575"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5CC37A94-7302-4253-8790-FDC178F82CCD}">
      <dgm:prSet custT="1"/>
      <dgm:spPr/>
      <dgm:t>
        <a:bodyPr/>
        <a:lstStyle/>
        <a:p>
          <a:r>
            <a:rPr lang="en-US" sz="1600" b="1">
              <a:solidFill>
                <a:schemeClr val="bg1"/>
              </a:solidFill>
            </a:rPr>
            <a:t>The Root Server tells the ISP's DNS Server to contact a particular name server that knows the information about google.com.</a:t>
          </a:r>
        </a:p>
      </dgm:t>
    </dgm:pt>
    <dgm:pt modelId="{4FF5DA4C-8419-4734-B5E9-806361C7D508}" type="parTrans" cxnId="{95EA7FAB-5976-464B-ADC7-DC50996FF5A7}">
      <dgm:prSet/>
      <dgm:spPr/>
      <dgm:t>
        <a:bodyPr/>
        <a:lstStyle/>
        <a:p>
          <a:endParaRPr lang="en-US"/>
        </a:p>
      </dgm:t>
    </dgm:pt>
    <dgm:pt modelId="{95842B0C-FD5B-40B0-942C-B84FD6E89531}" type="sibTrans" cxnId="{95EA7FAB-5976-464B-ADC7-DC50996FF5A7}">
      <dgm:prSet/>
      <dgm:spPr>
        <a:ln w="28575"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745A08DF-CFF0-4244-9BB3-7AF12C823A8F}">
      <dgm:prSet custT="1"/>
      <dgm:spPr/>
      <dgm:t>
        <a:bodyPr/>
        <a:lstStyle/>
        <a:p>
          <a:r>
            <a:rPr lang="en-US" sz="1600" b="1">
              <a:solidFill>
                <a:schemeClr val="bg1"/>
              </a:solidFill>
            </a:rPr>
            <a:t>The ISP's DNS Server connects to Google's DNS server and asks for the IP Address for www.google.com.</a:t>
          </a:r>
        </a:p>
      </dgm:t>
    </dgm:pt>
    <dgm:pt modelId="{480B81E4-72DB-47ED-882F-46E77D77AD4C}" type="parTrans" cxnId="{E53989EE-3EB1-4833-ACA6-2868A6266B7D}">
      <dgm:prSet/>
      <dgm:spPr/>
      <dgm:t>
        <a:bodyPr/>
        <a:lstStyle/>
        <a:p>
          <a:endParaRPr lang="en-US"/>
        </a:p>
      </dgm:t>
    </dgm:pt>
    <dgm:pt modelId="{8E182EA9-0E96-4F81-826F-9F0613ACC5A0}" type="sibTrans" cxnId="{E53989EE-3EB1-4833-ACA6-2868A6266B7D}">
      <dgm:prSet/>
      <dgm:spPr>
        <a:ln w="28575"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9FF9B8C2-811A-4C9E-9000-91A0C96D9BAD}">
      <dgm:prSet custT="1"/>
      <dgm:spPr/>
      <dgm:t>
        <a:bodyPr/>
        <a:lstStyle/>
        <a:p>
          <a:r>
            <a:rPr lang="en-US" sz="1600" b="1">
              <a:solidFill>
                <a:schemeClr val="bg1"/>
              </a:solidFill>
            </a:rPr>
            <a:t>Google's DNS Server responds to the ISP's DNS server with the appropriate IP Address.</a:t>
          </a:r>
        </a:p>
      </dgm:t>
    </dgm:pt>
    <dgm:pt modelId="{1F024265-87B3-4FB1-B344-C34C8332B3B2}" type="parTrans" cxnId="{47FB7394-9DEC-4BBA-9ABB-379A9AFC5567}">
      <dgm:prSet/>
      <dgm:spPr/>
      <dgm:t>
        <a:bodyPr/>
        <a:lstStyle/>
        <a:p>
          <a:endParaRPr lang="en-US"/>
        </a:p>
      </dgm:t>
    </dgm:pt>
    <dgm:pt modelId="{4DD331B3-EA78-468B-A672-D7BCF674BEC0}" type="sibTrans" cxnId="{47FB7394-9DEC-4BBA-9ABB-379A9AFC5567}">
      <dgm:prSet/>
      <dgm:spPr>
        <a:ln w="28575"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61DF5A50-82CF-4872-8F37-3262A3B3A848}">
      <dgm:prSet custT="1"/>
      <dgm:spPr/>
      <dgm:t>
        <a:bodyPr/>
        <a:lstStyle/>
        <a:p>
          <a:r>
            <a:rPr lang="en-US" sz="1600" b="1">
              <a:solidFill>
                <a:schemeClr val="bg1"/>
              </a:solidFill>
            </a:rPr>
            <a:t>The ISP's DNS Server tells the User's operating system the IP Address for google.com.</a:t>
          </a:r>
        </a:p>
      </dgm:t>
    </dgm:pt>
    <dgm:pt modelId="{8E6B593C-2EFA-4686-A158-5FABE5FB0CD1}" type="parTrans" cxnId="{6499E50D-E1CE-4807-B0A0-788D4C95F4C0}">
      <dgm:prSet/>
      <dgm:spPr/>
      <dgm:t>
        <a:bodyPr/>
        <a:lstStyle/>
        <a:p>
          <a:endParaRPr lang="en-US"/>
        </a:p>
      </dgm:t>
    </dgm:pt>
    <dgm:pt modelId="{DC721CD7-43E4-47DC-9E2F-0BDD2B18FC96}" type="sibTrans" cxnId="{6499E50D-E1CE-4807-B0A0-788D4C95F4C0}">
      <dgm:prSet/>
      <dgm:spPr>
        <a:ln w="28575"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48A35950-5A3A-48AE-89AB-4CF04DDA1111}">
      <dgm:prSet custT="1"/>
      <dgm:spPr/>
      <dgm:t>
        <a:bodyPr/>
        <a:lstStyle/>
        <a:p>
          <a:r>
            <a:rPr lang="en-US" sz="1600" b="1">
              <a:solidFill>
                <a:schemeClr val="bg1"/>
              </a:solidFill>
            </a:rPr>
            <a:t>The operating system tells the Web Browser the IP Address for www.google.com.</a:t>
          </a:r>
        </a:p>
      </dgm:t>
    </dgm:pt>
    <dgm:pt modelId="{35D3FE9C-046B-4464-94A0-F8CBB798FCEE}" type="parTrans" cxnId="{4D2D7401-AFA7-43E8-95CE-AD4F57468DCA}">
      <dgm:prSet/>
      <dgm:spPr/>
      <dgm:t>
        <a:bodyPr/>
        <a:lstStyle/>
        <a:p>
          <a:endParaRPr lang="en-US"/>
        </a:p>
      </dgm:t>
    </dgm:pt>
    <dgm:pt modelId="{7FD32D27-8436-4735-A119-78A8E8ABCBAC}" type="sibTrans" cxnId="{4D2D7401-AFA7-43E8-95CE-AD4F57468DCA}">
      <dgm:prSet/>
      <dgm:spPr>
        <a:ln w="28575">
          <a:solidFill>
            <a:srgbClr val="92D050"/>
          </a:solidFill>
        </a:ln>
      </dgm:spPr>
      <dgm:t>
        <a:bodyPr/>
        <a:lstStyle/>
        <a:p>
          <a:endParaRPr lang="en-US"/>
        </a:p>
      </dgm:t>
    </dgm:pt>
    <dgm:pt modelId="{D94FB8A1-F779-422A-92B0-BD4A28A900A6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The web browser connects and starts communication with www.google.com.</a:t>
          </a:r>
        </a:p>
      </dgm:t>
    </dgm:pt>
    <dgm:pt modelId="{AF7FD770-2E3B-4EBC-9104-E4C401959FA8}" type="parTrans" cxnId="{413EC4CC-5B73-4EFE-8C23-846A7F9CB930}">
      <dgm:prSet/>
      <dgm:spPr/>
      <dgm:t>
        <a:bodyPr/>
        <a:lstStyle/>
        <a:p>
          <a:endParaRPr lang="en-US"/>
        </a:p>
      </dgm:t>
    </dgm:pt>
    <dgm:pt modelId="{C6CD3634-B78F-418F-A306-778A88A000A4}" type="sibTrans" cxnId="{413EC4CC-5B73-4EFE-8C23-846A7F9CB930}">
      <dgm:prSet/>
      <dgm:spPr/>
      <dgm:t>
        <a:bodyPr/>
        <a:lstStyle/>
        <a:p>
          <a:endParaRPr lang="en-US"/>
        </a:p>
      </dgm:t>
    </dgm:pt>
    <dgm:pt modelId="{2D569667-8DB2-416D-A09D-5DB0E2ADB978}" type="pres">
      <dgm:prSet presAssocID="{E82C08BB-E05A-4AAD-945D-71EC6842580F}" presName="Name0" presStyleCnt="0">
        <dgm:presLayoutVars>
          <dgm:dir/>
          <dgm:resizeHandles val="exact"/>
        </dgm:presLayoutVars>
      </dgm:prSet>
      <dgm:spPr/>
    </dgm:pt>
    <dgm:pt modelId="{930CC534-E819-4317-B53A-EFDF0C6729EE}" type="pres">
      <dgm:prSet presAssocID="{DE92D5B6-3EAA-421B-AE77-08D9812BFFBB}" presName="node" presStyleLbl="node1" presStyleIdx="0" presStyleCnt="8" custScaleX="157840" custScaleY="233258" custLinFactNeighborX="-323">
        <dgm:presLayoutVars>
          <dgm:bulletEnabled val="1"/>
        </dgm:presLayoutVars>
      </dgm:prSet>
      <dgm:spPr/>
    </dgm:pt>
    <dgm:pt modelId="{AC96CF29-6AC1-4EFF-94D4-76B389BA084A}" type="pres">
      <dgm:prSet presAssocID="{337158F9-F1B8-4AB9-90C2-403826F6E4AD}" presName="sibTrans" presStyleLbl="sibTrans1D1" presStyleIdx="0" presStyleCnt="7"/>
      <dgm:spPr/>
    </dgm:pt>
    <dgm:pt modelId="{6159CD4C-6E09-4F76-89C5-FE123A954191}" type="pres">
      <dgm:prSet presAssocID="{337158F9-F1B8-4AB9-90C2-403826F6E4AD}" presName="connectorText" presStyleLbl="sibTrans1D1" presStyleIdx="0" presStyleCnt="7"/>
      <dgm:spPr/>
    </dgm:pt>
    <dgm:pt modelId="{EAE307F3-DDBA-40D2-91BC-1905F83802F6}" type="pres">
      <dgm:prSet presAssocID="{2A4A6B49-A8BB-4D96-967D-3A4086F9A6E6}" presName="node" presStyleLbl="node1" presStyleIdx="1" presStyleCnt="8" custScaleX="157840" custScaleY="233258">
        <dgm:presLayoutVars>
          <dgm:bulletEnabled val="1"/>
        </dgm:presLayoutVars>
      </dgm:prSet>
      <dgm:spPr/>
    </dgm:pt>
    <dgm:pt modelId="{BB1DF299-8B69-4A9B-92C5-1FFF06C3EFA7}" type="pres">
      <dgm:prSet presAssocID="{0141B30D-B72F-4AEE-BF3C-11FAB4D389DB}" presName="sibTrans" presStyleLbl="sibTrans1D1" presStyleIdx="1" presStyleCnt="7"/>
      <dgm:spPr/>
    </dgm:pt>
    <dgm:pt modelId="{F778808B-E450-459A-B552-3D0B7D5E6A47}" type="pres">
      <dgm:prSet presAssocID="{0141B30D-B72F-4AEE-BF3C-11FAB4D389DB}" presName="connectorText" presStyleLbl="sibTrans1D1" presStyleIdx="1" presStyleCnt="7"/>
      <dgm:spPr/>
    </dgm:pt>
    <dgm:pt modelId="{04060F21-A7DA-41C0-8831-BFB855F4EFC8}" type="pres">
      <dgm:prSet presAssocID="{5CC37A94-7302-4253-8790-FDC178F82CCD}" presName="node" presStyleLbl="node1" presStyleIdx="2" presStyleCnt="8" custScaleX="157840" custScaleY="233258" custLinFactNeighborX="-323">
        <dgm:presLayoutVars>
          <dgm:bulletEnabled val="1"/>
        </dgm:presLayoutVars>
      </dgm:prSet>
      <dgm:spPr/>
    </dgm:pt>
    <dgm:pt modelId="{47BD9466-488A-461F-B83D-35B96C2783E4}" type="pres">
      <dgm:prSet presAssocID="{95842B0C-FD5B-40B0-942C-B84FD6E89531}" presName="sibTrans" presStyleLbl="sibTrans1D1" presStyleIdx="2" presStyleCnt="7"/>
      <dgm:spPr/>
    </dgm:pt>
    <dgm:pt modelId="{602ECFE3-B147-4671-B00C-3BA8F9EDC9CB}" type="pres">
      <dgm:prSet presAssocID="{95842B0C-FD5B-40B0-942C-B84FD6E89531}" presName="connectorText" presStyleLbl="sibTrans1D1" presStyleIdx="2" presStyleCnt="7"/>
      <dgm:spPr/>
    </dgm:pt>
    <dgm:pt modelId="{64A7E2D2-57FF-4620-8BDB-E83F36C80FCA}" type="pres">
      <dgm:prSet presAssocID="{745A08DF-CFF0-4244-9BB3-7AF12C823A8F}" presName="node" presStyleLbl="node1" presStyleIdx="3" presStyleCnt="8" custScaleX="157840" custScaleY="233258" custLinFactNeighborX="-323">
        <dgm:presLayoutVars>
          <dgm:bulletEnabled val="1"/>
        </dgm:presLayoutVars>
      </dgm:prSet>
      <dgm:spPr/>
    </dgm:pt>
    <dgm:pt modelId="{F969D69D-2359-4D36-AFC9-F47E9523A24C}" type="pres">
      <dgm:prSet presAssocID="{8E182EA9-0E96-4F81-826F-9F0613ACC5A0}" presName="sibTrans" presStyleLbl="sibTrans1D1" presStyleIdx="3" presStyleCnt="7"/>
      <dgm:spPr/>
    </dgm:pt>
    <dgm:pt modelId="{D9524601-5D6D-4E9D-813F-5DFC968CC18C}" type="pres">
      <dgm:prSet presAssocID="{8E182EA9-0E96-4F81-826F-9F0613ACC5A0}" presName="connectorText" presStyleLbl="sibTrans1D1" presStyleIdx="3" presStyleCnt="7"/>
      <dgm:spPr/>
    </dgm:pt>
    <dgm:pt modelId="{4963CC45-9723-4970-8DD6-0903EAD02B58}" type="pres">
      <dgm:prSet presAssocID="{9FF9B8C2-811A-4C9E-9000-91A0C96D9BAD}" presName="node" presStyleLbl="node1" presStyleIdx="4" presStyleCnt="8" custScaleX="157840" custScaleY="233258">
        <dgm:presLayoutVars>
          <dgm:bulletEnabled val="1"/>
        </dgm:presLayoutVars>
      </dgm:prSet>
      <dgm:spPr/>
    </dgm:pt>
    <dgm:pt modelId="{5378D38B-8A48-44E4-9E0E-9E57A53792D2}" type="pres">
      <dgm:prSet presAssocID="{4DD331B3-EA78-468B-A672-D7BCF674BEC0}" presName="sibTrans" presStyleLbl="sibTrans1D1" presStyleIdx="4" presStyleCnt="7"/>
      <dgm:spPr/>
    </dgm:pt>
    <dgm:pt modelId="{A9C2BF39-6652-4BC9-8B3D-E620E46F9B93}" type="pres">
      <dgm:prSet presAssocID="{4DD331B3-EA78-468B-A672-D7BCF674BEC0}" presName="connectorText" presStyleLbl="sibTrans1D1" presStyleIdx="4" presStyleCnt="7"/>
      <dgm:spPr/>
    </dgm:pt>
    <dgm:pt modelId="{C4270BEA-D972-462F-B265-7781C52CAF32}" type="pres">
      <dgm:prSet presAssocID="{61DF5A50-82CF-4872-8F37-3262A3B3A848}" presName="node" presStyleLbl="node1" presStyleIdx="5" presStyleCnt="8" custScaleX="157840" custScaleY="233258">
        <dgm:presLayoutVars>
          <dgm:bulletEnabled val="1"/>
        </dgm:presLayoutVars>
      </dgm:prSet>
      <dgm:spPr/>
    </dgm:pt>
    <dgm:pt modelId="{9A4B25D9-D0FE-4954-B010-11AAD59785C8}" type="pres">
      <dgm:prSet presAssocID="{DC721CD7-43E4-47DC-9E2F-0BDD2B18FC96}" presName="sibTrans" presStyleLbl="sibTrans1D1" presStyleIdx="5" presStyleCnt="7"/>
      <dgm:spPr/>
    </dgm:pt>
    <dgm:pt modelId="{92E4C64F-44F4-43E9-9910-37710877C0A2}" type="pres">
      <dgm:prSet presAssocID="{DC721CD7-43E4-47DC-9E2F-0BDD2B18FC96}" presName="connectorText" presStyleLbl="sibTrans1D1" presStyleIdx="5" presStyleCnt="7"/>
      <dgm:spPr/>
    </dgm:pt>
    <dgm:pt modelId="{975D5E6C-859F-486F-8332-31AE44718E83}" type="pres">
      <dgm:prSet presAssocID="{48A35950-5A3A-48AE-89AB-4CF04DDA1111}" presName="node" presStyleLbl="node1" presStyleIdx="6" presStyleCnt="8" custScaleX="157840" custScaleY="233258">
        <dgm:presLayoutVars>
          <dgm:bulletEnabled val="1"/>
        </dgm:presLayoutVars>
      </dgm:prSet>
      <dgm:spPr/>
    </dgm:pt>
    <dgm:pt modelId="{FCC9A488-76CD-4754-A016-24C61DD99CFE}" type="pres">
      <dgm:prSet presAssocID="{7FD32D27-8436-4735-A119-78A8E8ABCBAC}" presName="sibTrans" presStyleLbl="sibTrans1D1" presStyleIdx="6" presStyleCnt="7"/>
      <dgm:spPr/>
    </dgm:pt>
    <dgm:pt modelId="{31EBF948-6A18-4662-813A-904E177D1C68}" type="pres">
      <dgm:prSet presAssocID="{7FD32D27-8436-4735-A119-78A8E8ABCBAC}" presName="connectorText" presStyleLbl="sibTrans1D1" presStyleIdx="6" presStyleCnt="7"/>
      <dgm:spPr/>
    </dgm:pt>
    <dgm:pt modelId="{34499872-12D2-4366-B59A-A3FD0A03BD56}" type="pres">
      <dgm:prSet presAssocID="{D94FB8A1-F779-422A-92B0-BD4A28A900A6}" presName="node" presStyleLbl="node1" presStyleIdx="7" presStyleCnt="8" custScaleX="157840" custScaleY="233258" custLinFactNeighborX="-323">
        <dgm:presLayoutVars>
          <dgm:bulletEnabled val="1"/>
        </dgm:presLayoutVars>
      </dgm:prSet>
      <dgm:spPr/>
    </dgm:pt>
  </dgm:ptLst>
  <dgm:cxnLst>
    <dgm:cxn modelId="{4D2D7401-AFA7-43E8-95CE-AD4F57468DCA}" srcId="{E82C08BB-E05A-4AAD-945D-71EC6842580F}" destId="{48A35950-5A3A-48AE-89AB-4CF04DDA1111}" srcOrd="6" destOrd="0" parTransId="{35D3FE9C-046B-4464-94A0-F8CBB798FCEE}" sibTransId="{7FD32D27-8436-4735-A119-78A8E8ABCBAC}"/>
    <dgm:cxn modelId="{770AD205-7FCB-4466-9C51-7F6D91346E7D}" type="presOf" srcId="{95842B0C-FD5B-40B0-942C-B84FD6E89531}" destId="{602ECFE3-B147-4671-B00C-3BA8F9EDC9CB}" srcOrd="1" destOrd="0" presId="urn:microsoft.com/office/officeart/2016/7/layout/RepeatingBendingProcessNew"/>
    <dgm:cxn modelId="{C6386F0B-6BAD-4FE3-A4CF-728EBD3E187E}" type="presOf" srcId="{7FD32D27-8436-4735-A119-78A8E8ABCBAC}" destId="{FCC9A488-76CD-4754-A016-24C61DD99CFE}" srcOrd="0" destOrd="0" presId="urn:microsoft.com/office/officeart/2016/7/layout/RepeatingBendingProcessNew"/>
    <dgm:cxn modelId="{6499E50D-E1CE-4807-B0A0-788D4C95F4C0}" srcId="{E82C08BB-E05A-4AAD-945D-71EC6842580F}" destId="{61DF5A50-82CF-4872-8F37-3262A3B3A848}" srcOrd="5" destOrd="0" parTransId="{8E6B593C-2EFA-4686-A158-5FABE5FB0CD1}" sibTransId="{DC721CD7-43E4-47DC-9E2F-0BDD2B18FC96}"/>
    <dgm:cxn modelId="{50089312-EE18-4114-ADB0-0A856E483DB5}" type="presOf" srcId="{9FF9B8C2-811A-4C9E-9000-91A0C96D9BAD}" destId="{4963CC45-9723-4970-8DD6-0903EAD02B58}" srcOrd="0" destOrd="0" presId="urn:microsoft.com/office/officeart/2016/7/layout/RepeatingBendingProcessNew"/>
    <dgm:cxn modelId="{932FFE16-CA03-43D8-AA65-02D90012A111}" type="presOf" srcId="{8E182EA9-0E96-4F81-826F-9F0613ACC5A0}" destId="{D9524601-5D6D-4E9D-813F-5DFC968CC18C}" srcOrd="1" destOrd="0" presId="urn:microsoft.com/office/officeart/2016/7/layout/RepeatingBendingProcessNew"/>
    <dgm:cxn modelId="{14F35A1D-67E3-4178-BCCF-ECD266D7ED28}" type="presOf" srcId="{2A4A6B49-A8BB-4D96-967D-3A4086F9A6E6}" destId="{EAE307F3-DDBA-40D2-91BC-1905F83802F6}" srcOrd="0" destOrd="0" presId="urn:microsoft.com/office/officeart/2016/7/layout/RepeatingBendingProcessNew"/>
    <dgm:cxn modelId="{F113BD1E-8EBE-44AE-AA4D-1A660025068D}" type="presOf" srcId="{48A35950-5A3A-48AE-89AB-4CF04DDA1111}" destId="{975D5E6C-859F-486F-8332-31AE44718E83}" srcOrd="0" destOrd="0" presId="urn:microsoft.com/office/officeart/2016/7/layout/RepeatingBendingProcessNew"/>
    <dgm:cxn modelId="{3DABB41F-9495-4A62-950B-AF4DDD6D6FBD}" type="presOf" srcId="{DC721CD7-43E4-47DC-9E2F-0BDD2B18FC96}" destId="{92E4C64F-44F4-43E9-9910-37710877C0A2}" srcOrd="1" destOrd="0" presId="urn:microsoft.com/office/officeart/2016/7/layout/RepeatingBendingProcessNew"/>
    <dgm:cxn modelId="{6FA22561-29EB-4256-9AFF-C9838E366857}" type="presOf" srcId="{0141B30D-B72F-4AEE-BF3C-11FAB4D389DB}" destId="{F778808B-E450-459A-B552-3D0B7D5E6A47}" srcOrd="1" destOrd="0" presId="urn:microsoft.com/office/officeart/2016/7/layout/RepeatingBendingProcessNew"/>
    <dgm:cxn modelId="{7E9DC467-C458-499F-93B5-7B957239FE76}" type="presOf" srcId="{E82C08BB-E05A-4AAD-945D-71EC6842580F}" destId="{2D569667-8DB2-416D-A09D-5DB0E2ADB978}" srcOrd="0" destOrd="0" presId="urn:microsoft.com/office/officeart/2016/7/layout/RepeatingBendingProcessNew"/>
    <dgm:cxn modelId="{3E8A1748-C462-4A2F-B863-56C47A4D87EE}" type="presOf" srcId="{8E182EA9-0E96-4F81-826F-9F0613ACC5A0}" destId="{F969D69D-2359-4D36-AFC9-F47E9523A24C}" srcOrd="0" destOrd="0" presId="urn:microsoft.com/office/officeart/2016/7/layout/RepeatingBendingProcessNew"/>
    <dgm:cxn modelId="{BED72782-2C56-46A9-8DF3-4CA30B0B26D2}" type="presOf" srcId="{D94FB8A1-F779-422A-92B0-BD4A28A900A6}" destId="{34499872-12D2-4366-B59A-A3FD0A03BD56}" srcOrd="0" destOrd="0" presId="urn:microsoft.com/office/officeart/2016/7/layout/RepeatingBendingProcessNew"/>
    <dgm:cxn modelId="{D1885B8E-E99D-48E7-99BB-0BEBEB71D59C}" type="presOf" srcId="{337158F9-F1B8-4AB9-90C2-403826F6E4AD}" destId="{6159CD4C-6E09-4F76-89C5-FE123A954191}" srcOrd="1" destOrd="0" presId="urn:microsoft.com/office/officeart/2016/7/layout/RepeatingBendingProcessNew"/>
    <dgm:cxn modelId="{47FB7394-9DEC-4BBA-9ABB-379A9AFC5567}" srcId="{E82C08BB-E05A-4AAD-945D-71EC6842580F}" destId="{9FF9B8C2-811A-4C9E-9000-91A0C96D9BAD}" srcOrd="4" destOrd="0" parTransId="{1F024265-87B3-4FB1-B344-C34C8332B3B2}" sibTransId="{4DD331B3-EA78-468B-A672-D7BCF674BEC0}"/>
    <dgm:cxn modelId="{CB907D98-A48B-4C28-AC59-77843FDCE1E3}" srcId="{E82C08BB-E05A-4AAD-945D-71EC6842580F}" destId="{2A4A6B49-A8BB-4D96-967D-3A4086F9A6E6}" srcOrd="1" destOrd="0" parTransId="{98D9BE05-8E5E-4832-916F-EA411190FA9B}" sibTransId="{0141B30D-B72F-4AEE-BF3C-11FAB4D389DB}"/>
    <dgm:cxn modelId="{9A023D9E-FBC6-46F4-B747-1380F303C932}" type="presOf" srcId="{337158F9-F1B8-4AB9-90C2-403826F6E4AD}" destId="{AC96CF29-6AC1-4EFF-94D4-76B389BA084A}" srcOrd="0" destOrd="0" presId="urn:microsoft.com/office/officeart/2016/7/layout/RepeatingBendingProcessNew"/>
    <dgm:cxn modelId="{778FD9A7-0082-43CD-91D4-A71273AD6761}" type="presOf" srcId="{DC721CD7-43E4-47DC-9E2F-0BDD2B18FC96}" destId="{9A4B25D9-D0FE-4954-B010-11AAD59785C8}" srcOrd="0" destOrd="0" presId="urn:microsoft.com/office/officeart/2016/7/layout/RepeatingBendingProcessNew"/>
    <dgm:cxn modelId="{2089E0A9-0129-4BED-9110-630AD5F9BEAC}" type="presOf" srcId="{0141B30D-B72F-4AEE-BF3C-11FAB4D389DB}" destId="{BB1DF299-8B69-4A9B-92C5-1FFF06C3EFA7}" srcOrd="0" destOrd="0" presId="urn:microsoft.com/office/officeart/2016/7/layout/RepeatingBendingProcessNew"/>
    <dgm:cxn modelId="{95EA7FAB-5976-464B-ADC7-DC50996FF5A7}" srcId="{E82C08BB-E05A-4AAD-945D-71EC6842580F}" destId="{5CC37A94-7302-4253-8790-FDC178F82CCD}" srcOrd="2" destOrd="0" parTransId="{4FF5DA4C-8419-4734-B5E9-806361C7D508}" sibTransId="{95842B0C-FD5B-40B0-942C-B84FD6E89531}"/>
    <dgm:cxn modelId="{993BF3B7-4B41-4A0A-8198-A94D8B0B5805}" type="presOf" srcId="{DE92D5B6-3EAA-421B-AE77-08D9812BFFBB}" destId="{930CC534-E819-4317-B53A-EFDF0C6729EE}" srcOrd="0" destOrd="0" presId="urn:microsoft.com/office/officeart/2016/7/layout/RepeatingBendingProcessNew"/>
    <dgm:cxn modelId="{71618AC6-0D2B-4965-9243-B6FFC9E33843}" type="presOf" srcId="{745A08DF-CFF0-4244-9BB3-7AF12C823A8F}" destId="{64A7E2D2-57FF-4620-8BDB-E83F36C80FCA}" srcOrd="0" destOrd="0" presId="urn:microsoft.com/office/officeart/2016/7/layout/RepeatingBendingProcessNew"/>
    <dgm:cxn modelId="{3121A2CC-5255-43B0-8C57-03EB6EDFF118}" srcId="{E82C08BB-E05A-4AAD-945D-71EC6842580F}" destId="{DE92D5B6-3EAA-421B-AE77-08D9812BFFBB}" srcOrd="0" destOrd="0" parTransId="{FC8BF043-A2B3-48D2-BC62-763F4BA6E576}" sibTransId="{337158F9-F1B8-4AB9-90C2-403826F6E4AD}"/>
    <dgm:cxn modelId="{413EC4CC-5B73-4EFE-8C23-846A7F9CB930}" srcId="{E82C08BB-E05A-4AAD-945D-71EC6842580F}" destId="{D94FB8A1-F779-422A-92B0-BD4A28A900A6}" srcOrd="7" destOrd="0" parTransId="{AF7FD770-2E3B-4EBC-9104-E4C401959FA8}" sibTransId="{C6CD3634-B78F-418F-A306-778A88A000A4}"/>
    <dgm:cxn modelId="{20409ECD-712C-45DE-9F71-F6BC8F31AE96}" type="presOf" srcId="{7FD32D27-8436-4735-A119-78A8E8ABCBAC}" destId="{31EBF948-6A18-4662-813A-904E177D1C68}" srcOrd="1" destOrd="0" presId="urn:microsoft.com/office/officeart/2016/7/layout/RepeatingBendingProcessNew"/>
    <dgm:cxn modelId="{4BF011CF-B6F6-466F-94D6-2F95CD61681B}" type="presOf" srcId="{5CC37A94-7302-4253-8790-FDC178F82CCD}" destId="{04060F21-A7DA-41C0-8831-BFB855F4EFC8}" srcOrd="0" destOrd="0" presId="urn:microsoft.com/office/officeart/2016/7/layout/RepeatingBendingProcessNew"/>
    <dgm:cxn modelId="{FB1D1BE3-D501-4275-8C90-1A07431C3CC9}" type="presOf" srcId="{4DD331B3-EA78-468B-A672-D7BCF674BEC0}" destId="{5378D38B-8A48-44E4-9E0E-9E57A53792D2}" srcOrd="0" destOrd="0" presId="urn:microsoft.com/office/officeart/2016/7/layout/RepeatingBendingProcessNew"/>
    <dgm:cxn modelId="{E53989EE-3EB1-4833-ACA6-2868A6266B7D}" srcId="{E82C08BB-E05A-4AAD-945D-71EC6842580F}" destId="{745A08DF-CFF0-4244-9BB3-7AF12C823A8F}" srcOrd="3" destOrd="0" parTransId="{480B81E4-72DB-47ED-882F-46E77D77AD4C}" sibTransId="{8E182EA9-0E96-4F81-826F-9F0613ACC5A0}"/>
    <dgm:cxn modelId="{6FF447F6-B2EF-460E-B11E-B793F59F3221}" type="presOf" srcId="{95842B0C-FD5B-40B0-942C-B84FD6E89531}" destId="{47BD9466-488A-461F-B83D-35B96C2783E4}" srcOrd="0" destOrd="0" presId="urn:microsoft.com/office/officeart/2016/7/layout/RepeatingBendingProcessNew"/>
    <dgm:cxn modelId="{4945B2F7-4EB6-40DC-A350-4136BC863413}" type="presOf" srcId="{4DD331B3-EA78-468B-A672-D7BCF674BEC0}" destId="{A9C2BF39-6652-4BC9-8B3D-E620E46F9B93}" srcOrd="1" destOrd="0" presId="urn:microsoft.com/office/officeart/2016/7/layout/RepeatingBendingProcessNew"/>
    <dgm:cxn modelId="{A1CA30FB-1E13-4347-AE51-95800E45E5CF}" type="presOf" srcId="{61DF5A50-82CF-4872-8F37-3262A3B3A848}" destId="{C4270BEA-D972-462F-B265-7781C52CAF32}" srcOrd="0" destOrd="0" presId="urn:microsoft.com/office/officeart/2016/7/layout/RepeatingBendingProcessNew"/>
    <dgm:cxn modelId="{BA661F16-2EE6-426F-9871-CCC990D8BE19}" type="presParOf" srcId="{2D569667-8DB2-416D-A09D-5DB0E2ADB978}" destId="{930CC534-E819-4317-B53A-EFDF0C6729EE}" srcOrd="0" destOrd="0" presId="urn:microsoft.com/office/officeart/2016/7/layout/RepeatingBendingProcessNew"/>
    <dgm:cxn modelId="{FA8BE80F-7D76-4012-9EDB-CDD6D473F63B}" type="presParOf" srcId="{2D569667-8DB2-416D-A09D-5DB0E2ADB978}" destId="{AC96CF29-6AC1-4EFF-94D4-76B389BA084A}" srcOrd="1" destOrd="0" presId="urn:microsoft.com/office/officeart/2016/7/layout/RepeatingBendingProcessNew"/>
    <dgm:cxn modelId="{2B536D20-8427-4C20-A02A-26AB2A3B1139}" type="presParOf" srcId="{AC96CF29-6AC1-4EFF-94D4-76B389BA084A}" destId="{6159CD4C-6E09-4F76-89C5-FE123A954191}" srcOrd="0" destOrd="0" presId="urn:microsoft.com/office/officeart/2016/7/layout/RepeatingBendingProcessNew"/>
    <dgm:cxn modelId="{D62FED40-FBE7-410B-A164-AE26D04D014C}" type="presParOf" srcId="{2D569667-8DB2-416D-A09D-5DB0E2ADB978}" destId="{EAE307F3-DDBA-40D2-91BC-1905F83802F6}" srcOrd="2" destOrd="0" presId="urn:microsoft.com/office/officeart/2016/7/layout/RepeatingBendingProcessNew"/>
    <dgm:cxn modelId="{CFFFCB5F-B67A-4238-BC72-CF232EB4DB59}" type="presParOf" srcId="{2D569667-8DB2-416D-A09D-5DB0E2ADB978}" destId="{BB1DF299-8B69-4A9B-92C5-1FFF06C3EFA7}" srcOrd="3" destOrd="0" presId="urn:microsoft.com/office/officeart/2016/7/layout/RepeatingBendingProcessNew"/>
    <dgm:cxn modelId="{0958F0EB-D941-47FD-8B3A-4FCEE865CBCB}" type="presParOf" srcId="{BB1DF299-8B69-4A9B-92C5-1FFF06C3EFA7}" destId="{F778808B-E450-459A-B552-3D0B7D5E6A47}" srcOrd="0" destOrd="0" presId="urn:microsoft.com/office/officeart/2016/7/layout/RepeatingBendingProcessNew"/>
    <dgm:cxn modelId="{76C74188-334E-4749-9721-661D802576C3}" type="presParOf" srcId="{2D569667-8DB2-416D-A09D-5DB0E2ADB978}" destId="{04060F21-A7DA-41C0-8831-BFB855F4EFC8}" srcOrd="4" destOrd="0" presId="urn:microsoft.com/office/officeart/2016/7/layout/RepeatingBendingProcessNew"/>
    <dgm:cxn modelId="{7690E556-0EF3-4466-AF8A-98CE2AEF2059}" type="presParOf" srcId="{2D569667-8DB2-416D-A09D-5DB0E2ADB978}" destId="{47BD9466-488A-461F-B83D-35B96C2783E4}" srcOrd="5" destOrd="0" presId="urn:microsoft.com/office/officeart/2016/7/layout/RepeatingBendingProcessNew"/>
    <dgm:cxn modelId="{C5E66811-A950-4F8C-88ED-F5A3F67AC730}" type="presParOf" srcId="{47BD9466-488A-461F-B83D-35B96C2783E4}" destId="{602ECFE3-B147-4671-B00C-3BA8F9EDC9CB}" srcOrd="0" destOrd="0" presId="urn:microsoft.com/office/officeart/2016/7/layout/RepeatingBendingProcessNew"/>
    <dgm:cxn modelId="{92C1014B-8FC5-412A-A0DB-57EB6888EFB4}" type="presParOf" srcId="{2D569667-8DB2-416D-A09D-5DB0E2ADB978}" destId="{64A7E2D2-57FF-4620-8BDB-E83F36C80FCA}" srcOrd="6" destOrd="0" presId="urn:microsoft.com/office/officeart/2016/7/layout/RepeatingBendingProcessNew"/>
    <dgm:cxn modelId="{75D37252-38D5-48CC-BA29-0BDBBA0ECC29}" type="presParOf" srcId="{2D569667-8DB2-416D-A09D-5DB0E2ADB978}" destId="{F969D69D-2359-4D36-AFC9-F47E9523A24C}" srcOrd="7" destOrd="0" presId="urn:microsoft.com/office/officeart/2016/7/layout/RepeatingBendingProcessNew"/>
    <dgm:cxn modelId="{4B929D8D-258A-49E0-AB03-5253297965EF}" type="presParOf" srcId="{F969D69D-2359-4D36-AFC9-F47E9523A24C}" destId="{D9524601-5D6D-4E9D-813F-5DFC968CC18C}" srcOrd="0" destOrd="0" presId="urn:microsoft.com/office/officeart/2016/7/layout/RepeatingBendingProcessNew"/>
    <dgm:cxn modelId="{25555349-33FF-4563-BBE9-11FA83EF4FC2}" type="presParOf" srcId="{2D569667-8DB2-416D-A09D-5DB0E2ADB978}" destId="{4963CC45-9723-4970-8DD6-0903EAD02B58}" srcOrd="8" destOrd="0" presId="urn:microsoft.com/office/officeart/2016/7/layout/RepeatingBendingProcessNew"/>
    <dgm:cxn modelId="{055C09A5-0BBB-4C84-9D63-D7B873FB6497}" type="presParOf" srcId="{2D569667-8DB2-416D-A09D-5DB0E2ADB978}" destId="{5378D38B-8A48-44E4-9E0E-9E57A53792D2}" srcOrd="9" destOrd="0" presId="urn:microsoft.com/office/officeart/2016/7/layout/RepeatingBendingProcessNew"/>
    <dgm:cxn modelId="{FBB30FBF-DF97-47C9-A8D9-856C9C67CDF9}" type="presParOf" srcId="{5378D38B-8A48-44E4-9E0E-9E57A53792D2}" destId="{A9C2BF39-6652-4BC9-8B3D-E620E46F9B93}" srcOrd="0" destOrd="0" presId="urn:microsoft.com/office/officeart/2016/7/layout/RepeatingBendingProcessNew"/>
    <dgm:cxn modelId="{8A59573C-6555-421C-B12A-F36E3DD38BA9}" type="presParOf" srcId="{2D569667-8DB2-416D-A09D-5DB0E2ADB978}" destId="{C4270BEA-D972-462F-B265-7781C52CAF32}" srcOrd="10" destOrd="0" presId="urn:microsoft.com/office/officeart/2016/7/layout/RepeatingBendingProcessNew"/>
    <dgm:cxn modelId="{1DABF325-2BB6-4714-A084-05B9151688C1}" type="presParOf" srcId="{2D569667-8DB2-416D-A09D-5DB0E2ADB978}" destId="{9A4B25D9-D0FE-4954-B010-11AAD59785C8}" srcOrd="11" destOrd="0" presId="urn:microsoft.com/office/officeart/2016/7/layout/RepeatingBendingProcessNew"/>
    <dgm:cxn modelId="{A8DA714D-F859-4DF0-8B22-039D496BFF42}" type="presParOf" srcId="{9A4B25D9-D0FE-4954-B010-11AAD59785C8}" destId="{92E4C64F-44F4-43E9-9910-37710877C0A2}" srcOrd="0" destOrd="0" presId="urn:microsoft.com/office/officeart/2016/7/layout/RepeatingBendingProcessNew"/>
    <dgm:cxn modelId="{9AF06F31-9B02-4A90-9A4C-51228BA80F55}" type="presParOf" srcId="{2D569667-8DB2-416D-A09D-5DB0E2ADB978}" destId="{975D5E6C-859F-486F-8332-31AE44718E83}" srcOrd="12" destOrd="0" presId="urn:microsoft.com/office/officeart/2016/7/layout/RepeatingBendingProcessNew"/>
    <dgm:cxn modelId="{653DAC1D-5C8C-41CA-972F-C650D90F77A4}" type="presParOf" srcId="{2D569667-8DB2-416D-A09D-5DB0E2ADB978}" destId="{FCC9A488-76CD-4754-A016-24C61DD99CFE}" srcOrd="13" destOrd="0" presId="urn:microsoft.com/office/officeart/2016/7/layout/RepeatingBendingProcessNew"/>
    <dgm:cxn modelId="{2F2049FB-2D5D-41AA-A572-38938FC97164}" type="presParOf" srcId="{FCC9A488-76CD-4754-A016-24C61DD99CFE}" destId="{31EBF948-6A18-4662-813A-904E177D1C68}" srcOrd="0" destOrd="0" presId="urn:microsoft.com/office/officeart/2016/7/layout/RepeatingBendingProcessNew"/>
    <dgm:cxn modelId="{59B74E3D-56C6-4342-BF71-B0F3880888A9}" type="presParOf" srcId="{2D569667-8DB2-416D-A09D-5DB0E2ADB978}" destId="{34499872-12D2-4366-B59A-A3FD0A03BD56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970655B-D4A9-40C0-875B-475CFB15B5F5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A6496B5-A21F-40D9-9CD6-27E638D3BF45}">
      <dgm:prSet custT="1"/>
      <dgm:spPr>
        <a:ln w="19050"/>
      </dgm:spPr>
      <dgm:t>
        <a:bodyPr/>
        <a:lstStyle/>
        <a:p>
          <a:r>
            <a:rPr lang="en-US" sz="1600" b="1" dirty="0"/>
            <a:t>The web browser then initiates a series of communication messages in order to fetch and display the information. </a:t>
          </a:r>
        </a:p>
      </dgm:t>
    </dgm:pt>
    <dgm:pt modelId="{BBA28F68-0316-48DA-9951-AFA76B06EF29}" type="parTrans" cxnId="{60502F23-839E-4B7E-AAC4-13FDA8AB159C}">
      <dgm:prSet/>
      <dgm:spPr/>
      <dgm:t>
        <a:bodyPr/>
        <a:lstStyle/>
        <a:p>
          <a:endParaRPr lang="en-US"/>
        </a:p>
      </dgm:t>
    </dgm:pt>
    <dgm:pt modelId="{5A05DE26-CDCA-4F79-AC72-F356EA88F55D}" type="sibTrans" cxnId="{60502F23-839E-4B7E-AAC4-13FDA8AB159C}">
      <dgm:prSet/>
      <dgm:spPr>
        <a:solidFill>
          <a:srgbClr val="FFCC00"/>
        </a:solidFill>
        <a:ln w="38100">
          <a:solidFill>
            <a:srgbClr val="D6CF4E"/>
          </a:solidFill>
        </a:ln>
      </dgm:spPr>
      <dgm:t>
        <a:bodyPr/>
        <a:lstStyle/>
        <a:p>
          <a:endParaRPr lang="en-US" dirty="0"/>
        </a:p>
      </dgm:t>
    </dgm:pt>
    <dgm:pt modelId="{EFEA5464-6FE9-4889-B652-002B922B1CFA}">
      <dgm:prSet custT="1"/>
      <dgm:spPr>
        <a:ln w="19050"/>
      </dgm:spPr>
      <dgm:t>
        <a:bodyPr/>
        <a:lstStyle/>
        <a:p>
          <a:r>
            <a:rPr lang="en-US" sz="1600" b="1" dirty="0"/>
            <a:t>The domain-name portion of the URL is resolved into an IP address using the Domain Name System (DNS). </a:t>
          </a:r>
        </a:p>
      </dgm:t>
    </dgm:pt>
    <dgm:pt modelId="{C3543F92-9D32-490E-82FE-5A19FB0D58C6}" type="parTrans" cxnId="{3B1FA2B5-99F7-4C9C-B598-1D71850B0567}">
      <dgm:prSet/>
      <dgm:spPr/>
      <dgm:t>
        <a:bodyPr/>
        <a:lstStyle/>
        <a:p>
          <a:endParaRPr lang="en-US"/>
        </a:p>
      </dgm:t>
    </dgm:pt>
    <dgm:pt modelId="{88848680-17D5-447D-8824-7580A17B99F5}" type="sibTrans" cxnId="{3B1FA2B5-99F7-4C9C-B598-1D71850B0567}">
      <dgm:prSet/>
      <dgm:spPr>
        <a:solidFill>
          <a:srgbClr val="FFCC00"/>
        </a:solidFill>
        <a:ln w="38100">
          <a:solidFill>
            <a:srgbClr val="D6CF4E"/>
          </a:solidFill>
        </a:ln>
      </dgm:spPr>
      <dgm:t>
        <a:bodyPr/>
        <a:lstStyle/>
        <a:p>
          <a:endParaRPr lang="en-US"/>
        </a:p>
      </dgm:t>
    </dgm:pt>
    <dgm:pt modelId="{4B27A852-6F56-4888-AA0C-25F9F1D0ECB9}">
      <dgm:prSet custT="1"/>
      <dgm:spPr>
        <a:ln w="19050"/>
      </dgm:spPr>
      <dgm:t>
        <a:bodyPr/>
        <a:lstStyle/>
        <a:p>
          <a:r>
            <a:rPr lang="en-US" sz="1600" b="1" dirty="0"/>
            <a:t>The browser then requests the resource by sending an HTTP request to the Web server at that particular address. </a:t>
          </a:r>
        </a:p>
      </dgm:t>
    </dgm:pt>
    <dgm:pt modelId="{94DD96A1-7268-4B99-8371-CB911B5AA23D}" type="parTrans" cxnId="{2D415EB5-3B6B-4C0C-93DC-A3215A8CC356}">
      <dgm:prSet/>
      <dgm:spPr/>
      <dgm:t>
        <a:bodyPr/>
        <a:lstStyle/>
        <a:p>
          <a:endParaRPr lang="en-US"/>
        </a:p>
      </dgm:t>
    </dgm:pt>
    <dgm:pt modelId="{F3013235-6D8D-4F50-BE16-01CB6930C3CF}" type="sibTrans" cxnId="{2D415EB5-3B6B-4C0C-93DC-A3215A8CC356}">
      <dgm:prSet/>
      <dgm:spPr>
        <a:solidFill>
          <a:srgbClr val="FFCC00"/>
        </a:solidFill>
        <a:ln w="38100">
          <a:solidFill>
            <a:srgbClr val="D6CF4E"/>
          </a:solidFill>
        </a:ln>
      </dgm:spPr>
      <dgm:t>
        <a:bodyPr/>
        <a:lstStyle/>
        <a:p>
          <a:endParaRPr lang="en-US"/>
        </a:p>
      </dgm:t>
    </dgm:pt>
    <dgm:pt modelId="{B73A39E0-233C-492F-8400-81A602E12C09}">
      <dgm:prSet custT="1"/>
      <dgm:spPr>
        <a:ln w="19050"/>
      </dgm:spPr>
      <dgm:t>
        <a:bodyPr/>
        <a:lstStyle/>
        <a:p>
          <a:r>
            <a:rPr lang="en-US" sz="1600" b="1" dirty="0"/>
            <a:t>The HTML text of the page is requested first and parsed immediately by the web browser, which then makes additional requests for images and any other files of that page.</a:t>
          </a:r>
        </a:p>
      </dgm:t>
    </dgm:pt>
    <dgm:pt modelId="{10BF355C-0000-4882-B0AC-BCEC7B1F22C8}" type="parTrans" cxnId="{06AAC88E-E00B-4A18-BDB4-CA0E51E0A47C}">
      <dgm:prSet/>
      <dgm:spPr/>
      <dgm:t>
        <a:bodyPr/>
        <a:lstStyle/>
        <a:p>
          <a:endParaRPr lang="en-US"/>
        </a:p>
      </dgm:t>
    </dgm:pt>
    <dgm:pt modelId="{78C7B19E-465E-4463-9C2A-43BE5BCCCA8B}" type="sibTrans" cxnId="{06AAC88E-E00B-4A18-BDB4-CA0E51E0A47C}">
      <dgm:prSet/>
      <dgm:spPr>
        <a:solidFill>
          <a:srgbClr val="FFCC00"/>
        </a:solidFill>
        <a:ln w="38100">
          <a:solidFill>
            <a:srgbClr val="D6CF4E"/>
          </a:solidFill>
        </a:ln>
      </dgm:spPr>
      <dgm:t>
        <a:bodyPr/>
        <a:lstStyle/>
        <a:p>
          <a:endParaRPr lang="en-US"/>
        </a:p>
      </dgm:t>
    </dgm:pt>
    <dgm:pt modelId="{5C217923-4D1C-431C-AD54-CAF12A9771E1}">
      <dgm:prSet custT="1"/>
      <dgm:spPr>
        <a:ln w="19050"/>
      </dgm:spPr>
      <dgm:t>
        <a:bodyPr/>
        <a:lstStyle/>
        <a:p>
          <a:r>
            <a:rPr lang="en-US" sz="1600" b="1" dirty="0"/>
            <a:t>While receiving these files, browsers may progressively render the page onto the screen as specified by its HTML, Cascading Style Sheets (CSS), or other page composition languages. </a:t>
          </a:r>
        </a:p>
      </dgm:t>
    </dgm:pt>
    <dgm:pt modelId="{EDB7D67F-7442-4710-9911-8940D359F1D2}" type="parTrans" cxnId="{CD14C952-5B5B-4687-94B7-5F4B24CFA5FF}">
      <dgm:prSet/>
      <dgm:spPr/>
      <dgm:t>
        <a:bodyPr/>
        <a:lstStyle/>
        <a:p>
          <a:endParaRPr lang="en-US"/>
        </a:p>
      </dgm:t>
    </dgm:pt>
    <dgm:pt modelId="{56B8F106-3BB6-4FF7-A567-B5553B9AE955}" type="sibTrans" cxnId="{CD14C952-5B5B-4687-94B7-5F4B24CFA5FF}">
      <dgm:prSet/>
      <dgm:spPr>
        <a:solidFill>
          <a:srgbClr val="FFCC00"/>
        </a:solidFill>
        <a:ln w="38100">
          <a:solidFill>
            <a:srgbClr val="D6CF4E"/>
          </a:solidFill>
        </a:ln>
      </dgm:spPr>
      <dgm:t>
        <a:bodyPr/>
        <a:lstStyle/>
        <a:p>
          <a:endParaRPr lang="en-US"/>
        </a:p>
      </dgm:t>
    </dgm:pt>
    <dgm:pt modelId="{E66EB4B1-6BDD-4B75-9D9A-E76787E965F0}">
      <dgm:prSet custT="1"/>
      <dgm:spPr>
        <a:ln w="19050"/>
      </dgm:spPr>
      <dgm:t>
        <a:bodyPr/>
        <a:lstStyle/>
        <a:p>
          <a:r>
            <a:rPr lang="en-US" sz="1600" b="1"/>
            <a:t>Any images and other resources are incorporated to produce the onscreen web page that the user sees. </a:t>
          </a:r>
        </a:p>
      </dgm:t>
    </dgm:pt>
    <dgm:pt modelId="{E6898A76-4AA1-468E-8289-C0BBC740364E}" type="parTrans" cxnId="{9896B9C0-563D-4552-BCFE-D0FA15CA9F21}">
      <dgm:prSet/>
      <dgm:spPr/>
      <dgm:t>
        <a:bodyPr/>
        <a:lstStyle/>
        <a:p>
          <a:endParaRPr lang="en-US"/>
        </a:p>
      </dgm:t>
    </dgm:pt>
    <dgm:pt modelId="{C098B612-3EC2-4D10-B1F8-2F116362CD4F}" type="sibTrans" cxnId="{9896B9C0-563D-4552-BCFE-D0FA15CA9F21}">
      <dgm:prSet/>
      <dgm:spPr>
        <a:solidFill>
          <a:srgbClr val="FFCC00"/>
        </a:solidFill>
        <a:ln w="38100">
          <a:solidFill>
            <a:srgbClr val="D6CF4E"/>
          </a:solidFill>
        </a:ln>
      </dgm:spPr>
      <dgm:t>
        <a:bodyPr/>
        <a:lstStyle/>
        <a:p>
          <a:endParaRPr lang="en-US"/>
        </a:p>
      </dgm:t>
    </dgm:pt>
    <dgm:pt modelId="{CF10C399-1571-4AB1-8CC8-121C3FA3B34F}">
      <dgm:prSet custT="1"/>
      <dgm:spPr>
        <a:ln w="19050"/>
      </dgm:spPr>
      <dgm:t>
        <a:bodyPr/>
        <a:lstStyle/>
        <a:p>
          <a:r>
            <a:rPr lang="en-US" sz="1600" b="1" dirty="0"/>
            <a:t>Most web pages contain a collection of useful, related resources, interconnected via hypertext links</a:t>
          </a:r>
        </a:p>
      </dgm:t>
    </dgm:pt>
    <dgm:pt modelId="{A6ECE352-AD65-4F6D-86CD-896B092D678B}" type="parTrans" cxnId="{38AA1384-38C4-44D6-A666-8DB8F2725BE0}">
      <dgm:prSet/>
      <dgm:spPr/>
      <dgm:t>
        <a:bodyPr/>
        <a:lstStyle/>
        <a:p>
          <a:endParaRPr lang="en-US"/>
        </a:p>
      </dgm:t>
    </dgm:pt>
    <dgm:pt modelId="{A1BDE8A2-5D0A-40A4-BC29-B9E4EDB389F2}" type="sibTrans" cxnId="{38AA1384-38C4-44D6-A666-8DB8F2725BE0}">
      <dgm:prSet/>
      <dgm:spPr/>
      <dgm:t>
        <a:bodyPr/>
        <a:lstStyle/>
        <a:p>
          <a:endParaRPr lang="en-US"/>
        </a:p>
      </dgm:t>
    </dgm:pt>
    <dgm:pt modelId="{38589845-9A10-46A7-9CD3-B97CB78840C9}" type="pres">
      <dgm:prSet presAssocID="{C970655B-D4A9-40C0-875B-475CFB15B5F5}" presName="Name0" presStyleCnt="0">
        <dgm:presLayoutVars>
          <dgm:dir/>
          <dgm:resizeHandles val="exact"/>
        </dgm:presLayoutVars>
      </dgm:prSet>
      <dgm:spPr/>
    </dgm:pt>
    <dgm:pt modelId="{99A46664-AD52-4A9B-9C7D-00017BEC0A56}" type="pres">
      <dgm:prSet presAssocID="{3A6496B5-A21F-40D9-9CD6-27E638D3BF45}" presName="node" presStyleLbl="node1" presStyleIdx="0" presStyleCnt="7" custScaleX="103735" custScaleY="142219">
        <dgm:presLayoutVars>
          <dgm:bulletEnabled val="1"/>
        </dgm:presLayoutVars>
      </dgm:prSet>
      <dgm:spPr/>
    </dgm:pt>
    <dgm:pt modelId="{7DC56E20-6562-4918-B4EC-CD75ACD221A2}" type="pres">
      <dgm:prSet presAssocID="{5A05DE26-CDCA-4F79-AC72-F356EA88F55D}" presName="sibTrans" presStyleLbl="sibTrans1D1" presStyleIdx="0" presStyleCnt="6" custSzY="102833"/>
      <dgm:spPr/>
    </dgm:pt>
    <dgm:pt modelId="{26E7F020-53E7-4A45-8929-1F92FF2E6777}" type="pres">
      <dgm:prSet presAssocID="{5A05DE26-CDCA-4F79-AC72-F356EA88F55D}" presName="connectorText" presStyleLbl="sibTrans1D1" presStyleIdx="0" presStyleCnt="6"/>
      <dgm:spPr/>
    </dgm:pt>
    <dgm:pt modelId="{E95D4C26-4EAF-4821-919D-A3E2A4516FB9}" type="pres">
      <dgm:prSet presAssocID="{EFEA5464-6FE9-4889-B652-002B922B1CFA}" presName="node" presStyleLbl="node1" presStyleIdx="1" presStyleCnt="7" custScaleX="103735" custScaleY="142219">
        <dgm:presLayoutVars>
          <dgm:bulletEnabled val="1"/>
        </dgm:presLayoutVars>
      </dgm:prSet>
      <dgm:spPr/>
    </dgm:pt>
    <dgm:pt modelId="{7BDB73ED-3197-45E6-9A39-F39AAC7D764C}" type="pres">
      <dgm:prSet presAssocID="{88848680-17D5-447D-8824-7580A17B99F5}" presName="sibTrans" presStyleLbl="sibTrans1D1" presStyleIdx="1" presStyleCnt="6" custSzY="102833"/>
      <dgm:spPr/>
    </dgm:pt>
    <dgm:pt modelId="{B435DDE5-F367-49E1-9B28-8EC8F5F553D1}" type="pres">
      <dgm:prSet presAssocID="{88848680-17D5-447D-8824-7580A17B99F5}" presName="connectorText" presStyleLbl="sibTrans1D1" presStyleIdx="1" presStyleCnt="6"/>
      <dgm:spPr/>
    </dgm:pt>
    <dgm:pt modelId="{6C560DD2-88F4-48A4-918D-800DB79E3B24}" type="pres">
      <dgm:prSet presAssocID="{4B27A852-6F56-4888-AA0C-25F9F1D0ECB9}" presName="node" presStyleLbl="node1" presStyleIdx="2" presStyleCnt="7" custScaleX="103735" custScaleY="142219">
        <dgm:presLayoutVars>
          <dgm:bulletEnabled val="1"/>
        </dgm:presLayoutVars>
      </dgm:prSet>
      <dgm:spPr/>
    </dgm:pt>
    <dgm:pt modelId="{04635AF4-7F98-4242-B3A0-0CEB8782CAA1}" type="pres">
      <dgm:prSet presAssocID="{F3013235-6D8D-4F50-BE16-01CB6930C3CF}" presName="sibTrans" presStyleLbl="sibTrans1D1" presStyleIdx="2" presStyleCnt="6" custSzY="102833"/>
      <dgm:spPr/>
    </dgm:pt>
    <dgm:pt modelId="{C8DDA915-94E1-4FDC-B444-186494079C84}" type="pres">
      <dgm:prSet presAssocID="{F3013235-6D8D-4F50-BE16-01CB6930C3CF}" presName="connectorText" presStyleLbl="sibTrans1D1" presStyleIdx="2" presStyleCnt="6"/>
      <dgm:spPr/>
    </dgm:pt>
    <dgm:pt modelId="{017CF2A2-75FA-4F83-B50E-497C4234B10F}" type="pres">
      <dgm:prSet presAssocID="{B73A39E0-233C-492F-8400-81A602E12C09}" presName="node" presStyleLbl="node1" presStyleIdx="3" presStyleCnt="7" custScaleX="103735" custScaleY="142219">
        <dgm:presLayoutVars>
          <dgm:bulletEnabled val="1"/>
        </dgm:presLayoutVars>
      </dgm:prSet>
      <dgm:spPr/>
    </dgm:pt>
    <dgm:pt modelId="{37271716-80B2-4A76-93EF-4E51DD04640B}" type="pres">
      <dgm:prSet presAssocID="{78C7B19E-465E-4463-9C2A-43BE5BCCCA8B}" presName="sibTrans" presStyleLbl="sibTrans1D1" presStyleIdx="3" presStyleCnt="6" custSzY="576123"/>
      <dgm:spPr/>
    </dgm:pt>
    <dgm:pt modelId="{18BDC929-1726-4B4F-BC1C-465363F4A403}" type="pres">
      <dgm:prSet presAssocID="{78C7B19E-465E-4463-9C2A-43BE5BCCCA8B}" presName="connectorText" presStyleLbl="sibTrans1D1" presStyleIdx="3" presStyleCnt="6"/>
      <dgm:spPr/>
    </dgm:pt>
    <dgm:pt modelId="{CF1E00CF-0271-448C-93BC-34E039C128F3}" type="pres">
      <dgm:prSet presAssocID="{5C217923-4D1C-431C-AD54-CAF12A9771E1}" presName="node" presStyleLbl="node1" presStyleIdx="4" presStyleCnt="7" custScaleX="103735" custScaleY="142219">
        <dgm:presLayoutVars>
          <dgm:bulletEnabled val="1"/>
        </dgm:presLayoutVars>
      </dgm:prSet>
      <dgm:spPr/>
    </dgm:pt>
    <dgm:pt modelId="{62BFAC98-30D1-4679-A166-CEB1D4A43BBE}" type="pres">
      <dgm:prSet presAssocID="{56B8F106-3BB6-4FF7-A567-B5553B9AE955}" presName="sibTrans" presStyleLbl="sibTrans1D1" presStyleIdx="4" presStyleCnt="6" custSzY="102833"/>
      <dgm:spPr/>
    </dgm:pt>
    <dgm:pt modelId="{2855A826-CB60-40A9-A2BE-2BF4C6916257}" type="pres">
      <dgm:prSet presAssocID="{56B8F106-3BB6-4FF7-A567-B5553B9AE955}" presName="connectorText" presStyleLbl="sibTrans1D1" presStyleIdx="4" presStyleCnt="6"/>
      <dgm:spPr/>
    </dgm:pt>
    <dgm:pt modelId="{50138454-5E05-48F4-9F9E-680924DCDA81}" type="pres">
      <dgm:prSet presAssocID="{E66EB4B1-6BDD-4B75-9D9A-E76787E965F0}" presName="node" presStyleLbl="node1" presStyleIdx="5" presStyleCnt="7" custScaleX="103735" custScaleY="142219">
        <dgm:presLayoutVars>
          <dgm:bulletEnabled val="1"/>
        </dgm:presLayoutVars>
      </dgm:prSet>
      <dgm:spPr/>
    </dgm:pt>
    <dgm:pt modelId="{BF5EDEA9-7004-44C8-8F32-3BF460DA11A6}" type="pres">
      <dgm:prSet presAssocID="{C098B612-3EC2-4D10-B1F8-2F116362CD4F}" presName="sibTrans" presStyleLbl="sibTrans1D1" presStyleIdx="5" presStyleCnt="6" custSzY="102833"/>
      <dgm:spPr/>
    </dgm:pt>
    <dgm:pt modelId="{4313C213-4A4A-44BA-8BBB-E1DDC72B08DC}" type="pres">
      <dgm:prSet presAssocID="{C098B612-3EC2-4D10-B1F8-2F116362CD4F}" presName="connectorText" presStyleLbl="sibTrans1D1" presStyleIdx="5" presStyleCnt="6"/>
      <dgm:spPr/>
    </dgm:pt>
    <dgm:pt modelId="{97F82A86-44E6-48EF-8422-9D2EEBD02C8F}" type="pres">
      <dgm:prSet presAssocID="{CF10C399-1571-4AB1-8CC8-121C3FA3B34F}" presName="node" presStyleLbl="node1" presStyleIdx="6" presStyleCnt="7" custScaleX="103735" custScaleY="142219">
        <dgm:presLayoutVars>
          <dgm:bulletEnabled val="1"/>
        </dgm:presLayoutVars>
      </dgm:prSet>
      <dgm:spPr/>
    </dgm:pt>
  </dgm:ptLst>
  <dgm:cxnLst>
    <dgm:cxn modelId="{60502F23-839E-4B7E-AAC4-13FDA8AB159C}" srcId="{C970655B-D4A9-40C0-875B-475CFB15B5F5}" destId="{3A6496B5-A21F-40D9-9CD6-27E638D3BF45}" srcOrd="0" destOrd="0" parTransId="{BBA28F68-0316-48DA-9951-AFA76B06EF29}" sibTransId="{5A05DE26-CDCA-4F79-AC72-F356EA88F55D}"/>
    <dgm:cxn modelId="{F5646726-7A11-45EC-914A-F83FA87B221C}" type="presOf" srcId="{C970655B-D4A9-40C0-875B-475CFB15B5F5}" destId="{38589845-9A10-46A7-9CD3-B97CB78840C9}" srcOrd="0" destOrd="0" presId="urn:microsoft.com/office/officeart/2016/7/layout/RepeatingBendingProcessNew"/>
    <dgm:cxn modelId="{27C6A733-5F33-42E9-A7CD-C87BC0EDDA78}" type="presOf" srcId="{5C217923-4D1C-431C-AD54-CAF12A9771E1}" destId="{CF1E00CF-0271-448C-93BC-34E039C128F3}" srcOrd="0" destOrd="0" presId="urn:microsoft.com/office/officeart/2016/7/layout/RepeatingBendingProcessNew"/>
    <dgm:cxn modelId="{D9F9A734-4C89-4A46-90EB-866FFE23045B}" type="presOf" srcId="{EFEA5464-6FE9-4889-B652-002B922B1CFA}" destId="{E95D4C26-4EAF-4821-919D-A3E2A4516FB9}" srcOrd="0" destOrd="0" presId="urn:microsoft.com/office/officeart/2016/7/layout/RepeatingBendingProcessNew"/>
    <dgm:cxn modelId="{E7E02D36-76C5-4AD4-90E9-87949ABCA843}" type="presOf" srcId="{78C7B19E-465E-4463-9C2A-43BE5BCCCA8B}" destId="{37271716-80B2-4A76-93EF-4E51DD04640B}" srcOrd="0" destOrd="0" presId="urn:microsoft.com/office/officeart/2016/7/layout/RepeatingBendingProcessNew"/>
    <dgm:cxn modelId="{3E1A0537-E67E-4DED-B806-B9737243A9B8}" type="presOf" srcId="{C098B612-3EC2-4D10-B1F8-2F116362CD4F}" destId="{BF5EDEA9-7004-44C8-8F32-3BF460DA11A6}" srcOrd="0" destOrd="0" presId="urn:microsoft.com/office/officeart/2016/7/layout/RepeatingBendingProcessNew"/>
    <dgm:cxn modelId="{80BC773B-0117-4D34-9ABE-69BC1A961A25}" type="presOf" srcId="{B73A39E0-233C-492F-8400-81A602E12C09}" destId="{017CF2A2-75FA-4F83-B50E-497C4234B10F}" srcOrd="0" destOrd="0" presId="urn:microsoft.com/office/officeart/2016/7/layout/RepeatingBendingProcessNew"/>
    <dgm:cxn modelId="{BA815A5D-D321-426F-8D29-D209D5826ADC}" type="presOf" srcId="{3A6496B5-A21F-40D9-9CD6-27E638D3BF45}" destId="{99A46664-AD52-4A9B-9C7D-00017BEC0A56}" srcOrd="0" destOrd="0" presId="urn:microsoft.com/office/officeart/2016/7/layout/RepeatingBendingProcessNew"/>
    <dgm:cxn modelId="{8DFBC45F-4C43-41CC-842B-6B0542E6F992}" type="presOf" srcId="{F3013235-6D8D-4F50-BE16-01CB6930C3CF}" destId="{04635AF4-7F98-4242-B3A0-0CEB8782CAA1}" srcOrd="0" destOrd="0" presId="urn:microsoft.com/office/officeart/2016/7/layout/RepeatingBendingProcessNew"/>
    <dgm:cxn modelId="{C13F7841-9997-484E-890D-4D9A6F1B897C}" type="presOf" srcId="{C098B612-3EC2-4D10-B1F8-2F116362CD4F}" destId="{4313C213-4A4A-44BA-8BBB-E1DDC72B08DC}" srcOrd="1" destOrd="0" presId="urn:microsoft.com/office/officeart/2016/7/layout/RepeatingBendingProcessNew"/>
    <dgm:cxn modelId="{C1D4904E-8357-40E8-8CB5-9B3A64E26510}" type="presOf" srcId="{56B8F106-3BB6-4FF7-A567-B5553B9AE955}" destId="{2855A826-CB60-40A9-A2BE-2BF4C6916257}" srcOrd="1" destOrd="0" presId="urn:microsoft.com/office/officeart/2016/7/layout/RepeatingBendingProcessNew"/>
    <dgm:cxn modelId="{CD14C952-5B5B-4687-94B7-5F4B24CFA5FF}" srcId="{C970655B-D4A9-40C0-875B-475CFB15B5F5}" destId="{5C217923-4D1C-431C-AD54-CAF12A9771E1}" srcOrd="4" destOrd="0" parTransId="{EDB7D67F-7442-4710-9911-8940D359F1D2}" sibTransId="{56B8F106-3BB6-4FF7-A567-B5553B9AE955}"/>
    <dgm:cxn modelId="{3FE57254-B02D-4563-AB7B-23715954D56F}" type="presOf" srcId="{E66EB4B1-6BDD-4B75-9D9A-E76787E965F0}" destId="{50138454-5E05-48F4-9F9E-680924DCDA81}" srcOrd="0" destOrd="0" presId="urn:microsoft.com/office/officeart/2016/7/layout/RepeatingBendingProcessNew"/>
    <dgm:cxn modelId="{37C59A80-7F50-49A8-AB35-99058094E82F}" type="presOf" srcId="{5A05DE26-CDCA-4F79-AC72-F356EA88F55D}" destId="{26E7F020-53E7-4A45-8929-1F92FF2E6777}" srcOrd="1" destOrd="0" presId="urn:microsoft.com/office/officeart/2016/7/layout/RepeatingBendingProcessNew"/>
    <dgm:cxn modelId="{38AA1384-38C4-44D6-A666-8DB8F2725BE0}" srcId="{C970655B-D4A9-40C0-875B-475CFB15B5F5}" destId="{CF10C399-1571-4AB1-8CC8-121C3FA3B34F}" srcOrd="6" destOrd="0" parTransId="{A6ECE352-AD65-4F6D-86CD-896B092D678B}" sibTransId="{A1BDE8A2-5D0A-40A4-BC29-B9E4EDB389F2}"/>
    <dgm:cxn modelId="{06AAC88E-E00B-4A18-BDB4-CA0E51E0A47C}" srcId="{C970655B-D4A9-40C0-875B-475CFB15B5F5}" destId="{B73A39E0-233C-492F-8400-81A602E12C09}" srcOrd="3" destOrd="0" parTransId="{10BF355C-0000-4882-B0AC-BCEC7B1F22C8}" sibTransId="{78C7B19E-465E-4463-9C2A-43BE5BCCCA8B}"/>
    <dgm:cxn modelId="{EB5373A8-5016-48DE-AB26-4189066F5B0D}" type="presOf" srcId="{56B8F106-3BB6-4FF7-A567-B5553B9AE955}" destId="{62BFAC98-30D1-4679-A166-CEB1D4A43BBE}" srcOrd="0" destOrd="0" presId="urn:microsoft.com/office/officeart/2016/7/layout/RepeatingBendingProcessNew"/>
    <dgm:cxn modelId="{2D415EB5-3B6B-4C0C-93DC-A3215A8CC356}" srcId="{C970655B-D4A9-40C0-875B-475CFB15B5F5}" destId="{4B27A852-6F56-4888-AA0C-25F9F1D0ECB9}" srcOrd="2" destOrd="0" parTransId="{94DD96A1-7268-4B99-8371-CB911B5AA23D}" sibTransId="{F3013235-6D8D-4F50-BE16-01CB6930C3CF}"/>
    <dgm:cxn modelId="{3B1FA2B5-99F7-4C9C-B598-1D71850B0567}" srcId="{C970655B-D4A9-40C0-875B-475CFB15B5F5}" destId="{EFEA5464-6FE9-4889-B652-002B922B1CFA}" srcOrd="1" destOrd="0" parTransId="{C3543F92-9D32-490E-82FE-5A19FB0D58C6}" sibTransId="{88848680-17D5-447D-8824-7580A17B99F5}"/>
    <dgm:cxn modelId="{415D84B9-C7F4-47EF-A246-AD577DAAE78B}" type="presOf" srcId="{4B27A852-6F56-4888-AA0C-25F9F1D0ECB9}" destId="{6C560DD2-88F4-48A4-918D-800DB79E3B24}" srcOrd="0" destOrd="0" presId="urn:microsoft.com/office/officeart/2016/7/layout/RepeatingBendingProcessNew"/>
    <dgm:cxn modelId="{8A09D0BC-6191-41FF-ACEC-9C2A735CA65D}" type="presOf" srcId="{78C7B19E-465E-4463-9C2A-43BE5BCCCA8B}" destId="{18BDC929-1726-4B4F-BC1C-465363F4A403}" srcOrd="1" destOrd="0" presId="urn:microsoft.com/office/officeart/2016/7/layout/RepeatingBendingProcessNew"/>
    <dgm:cxn modelId="{9896B9C0-563D-4552-BCFE-D0FA15CA9F21}" srcId="{C970655B-D4A9-40C0-875B-475CFB15B5F5}" destId="{E66EB4B1-6BDD-4B75-9D9A-E76787E965F0}" srcOrd="5" destOrd="0" parTransId="{E6898A76-4AA1-468E-8289-C0BBC740364E}" sibTransId="{C098B612-3EC2-4D10-B1F8-2F116362CD4F}"/>
    <dgm:cxn modelId="{9F3573C6-7AF4-4FC2-B09E-B759C28E2FD5}" type="presOf" srcId="{88848680-17D5-447D-8824-7580A17B99F5}" destId="{B435DDE5-F367-49E1-9B28-8EC8F5F553D1}" srcOrd="1" destOrd="0" presId="urn:microsoft.com/office/officeart/2016/7/layout/RepeatingBendingProcessNew"/>
    <dgm:cxn modelId="{84EFAACD-BCC0-44C8-8CAA-7E5206139AE3}" type="presOf" srcId="{CF10C399-1571-4AB1-8CC8-121C3FA3B34F}" destId="{97F82A86-44E6-48EF-8422-9D2EEBD02C8F}" srcOrd="0" destOrd="0" presId="urn:microsoft.com/office/officeart/2016/7/layout/RepeatingBendingProcessNew"/>
    <dgm:cxn modelId="{B6573BD3-729D-4EBB-9AA4-79ACC99EB837}" type="presOf" srcId="{88848680-17D5-447D-8824-7580A17B99F5}" destId="{7BDB73ED-3197-45E6-9A39-F39AAC7D764C}" srcOrd="0" destOrd="0" presId="urn:microsoft.com/office/officeart/2016/7/layout/RepeatingBendingProcessNew"/>
    <dgm:cxn modelId="{FCD14ED9-514C-4D08-B323-3AB900D64169}" type="presOf" srcId="{5A05DE26-CDCA-4F79-AC72-F356EA88F55D}" destId="{7DC56E20-6562-4918-B4EC-CD75ACD221A2}" srcOrd="0" destOrd="0" presId="urn:microsoft.com/office/officeart/2016/7/layout/RepeatingBendingProcessNew"/>
    <dgm:cxn modelId="{F215ADF7-92A5-4839-8C34-C60ABF064D05}" type="presOf" srcId="{F3013235-6D8D-4F50-BE16-01CB6930C3CF}" destId="{C8DDA915-94E1-4FDC-B444-186494079C84}" srcOrd="1" destOrd="0" presId="urn:microsoft.com/office/officeart/2016/7/layout/RepeatingBendingProcessNew"/>
    <dgm:cxn modelId="{6071CEBA-980A-469B-BC6D-46377DFDBC11}" type="presParOf" srcId="{38589845-9A10-46A7-9CD3-B97CB78840C9}" destId="{99A46664-AD52-4A9B-9C7D-00017BEC0A56}" srcOrd="0" destOrd="0" presId="urn:microsoft.com/office/officeart/2016/7/layout/RepeatingBendingProcessNew"/>
    <dgm:cxn modelId="{B9CAB8AA-D3C3-409D-AFB6-F3FBE853BC33}" type="presParOf" srcId="{38589845-9A10-46A7-9CD3-B97CB78840C9}" destId="{7DC56E20-6562-4918-B4EC-CD75ACD221A2}" srcOrd="1" destOrd="0" presId="urn:microsoft.com/office/officeart/2016/7/layout/RepeatingBendingProcessNew"/>
    <dgm:cxn modelId="{B20533DB-097B-4F06-AD4E-F2553378C6EE}" type="presParOf" srcId="{7DC56E20-6562-4918-B4EC-CD75ACD221A2}" destId="{26E7F020-53E7-4A45-8929-1F92FF2E6777}" srcOrd="0" destOrd="0" presId="urn:microsoft.com/office/officeart/2016/7/layout/RepeatingBendingProcessNew"/>
    <dgm:cxn modelId="{7099F281-C64B-4DB5-89F5-239EB2E9DF0B}" type="presParOf" srcId="{38589845-9A10-46A7-9CD3-B97CB78840C9}" destId="{E95D4C26-4EAF-4821-919D-A3E2A4516FB9}" srcOrd="2" destOrd="0" presId="urn:microsoft.com/office/officeart/2016/7/layout/RepeatingBendingProcessNew"/>
    <dgm:cxn modelId="{3374AA36-CDB7-4517-9415-DE84F836E243}" type="presParOf" srcId="{38589845-9A10-46A7-9CD3-B97CB78840C9}" destId="{7BDB73ED-3197-45E6-9A39-F39AAC7D764C}" srcOrd="3" destOrd="0" presId="urn:microsoft.com/office/officeart/2016/7/layout/RepeatingBendingProcessNew"/>
    <dgm:cxn modelId="{6B3A2DA2-99C6-4D60-BC5B-740A60E06E48}" type="presParOf" srcId="{7BDB73ED-3197-45E6-9A39-F39AAC7D764C}" destId="{B435DDE5-F367-49E1-9B28-8EC8F5F553D1}" srcOrd="0" destOrd="0" presId="urn:microsoft.com/office/officeart/2016/7/layout/RepeatingBendingProcessNew"/>
    <dgm:cxn modelId="{94FD3894-5473-4805-8042-BF257F6490EA}" type="presParOf" srcId="{38589845-9A10-46A7-9CD3-B97CB78840C9}" destId="{6C560DD2-88F4-48A4-918D-800DB79E3B24}" srcOrd="4" destOrd="0" presId="urn:microsoft.com/office/officeart/2016/7/layout/RepeatingBendingProcessNew"/>
    <dgm:cxn modelId="{B451A7AE-AB08-488F-8C35-E15B0F499EE0}" type="presParOf" srcId="{38589845-9A10-46A7-9CD3-B97CB78840C9}" destId="{04635AF4-7F98-4242-B3A0-0CEB8782CAA1}" srcOrd="5" destOrd="0" presId="urn:microsoft.com/office/officeart/2016/7/layout/RepeatingBendingProcessNew"/>
    <dgm:cxn modelId="{CBDBEB45-6AAC-48DD-B15E-1C4BE1A2B8A3}" type="presParOf" srcId="{04635AF4-7F98-4242-B3A0-0CEB8782CAA1}" destId="{C8DDA915-94E1-4FDC-B444-186494079C84}" srcOrd="0" destOrd="0" presId="urn:microsoft.com/office/officeart/2016/7/layout/RepeatingBendingProcessNew"/>
    <dgm:cxn modelId="{3AB1CE15-CB86-417E-B1B6-183C9363AD24}" type="presParOf" srcId="{38589845-9A10-46A7-9CD3-B97CB78840C9}" destId="{017CF2A2-75FA-4F83-B50E-497C4234B10F}" srcOrd="6" destOrd="0" presId="urn:microsoft.com/office/officeart/2016/7/layout/RepeatingBendingProcessNew"/>
    <dgm:cxn modelId="{6B0818E6-E86A-4D78-A2E4-AFD2C8BF4809}" type="presParOf" srcId="{38589845-9A10-46A7-9CD3-B97CB78840C9}" destId="{37271716-80B2-4A76-93EF-4E51DD04640B}" srcOrd="7" destOrd="0" presId="urn:microsoft.com/office/officeart/2016/7/layout/RepeatingBendingProcessNew"/>
    <dgm:cxn modelId="{E263FFD0-41B0-422B-830A-034057E1B94D}" type="presParOf" srcId="{37271716-80B2-4A76-93EF-4E51DD04640B}" destId="{18BDC929-1726-4B4F-BC1C-465363F4A403}" srcOrd="0" destOrd="0" presId="urn:microsoft.com/office/officeart/2016/7/layout/RepeatingBendingProcessNew"/>
    <dgm:cxn modelId="{8B214C22-B917-494D-BDF9-416FD8C6D3E4}" type="presParOf" srcId="{38589845-9A10-46A7-9CD3-B97CB78840C9}" destId="{CF1E00CF-0271-448C-93BC-34E039C128F3}" srcOrd="8" destOrd="0" presId="urn:microsoft.com/office/officeart/2016/7/layout/RepeatingBendingProcessNew"/>
    <dgm:cxn modelId="{E2A13BC5-1DC7-44AF-9C1E-1BF2050A354B}" type="presParOf" srcId="{38589845-9A10-46A7-9CD3-B97CB78840C9}" destId="{62BFAC98-30D1-4679-A166-CEB1D4A43BBE}" srcOrd="9" destOrd="0" presId="urn:microsoft.com/office/officeart/2016/7/layout/RepeatingBendingProcessNew"/>
    <dgm:cxn modelId="{BECA4903-686D-44F8-B095-96EE5ABCAA09}" type="presParOf" srcId="{62BFAC98-30D1-4679-A166-CEB1D4A43BBE}" destId="{2855A826-CB60-40A9-A2BE-2BF4C6916257}" srcOrd="0" destOrd="0" presId="urn:microsoft.com/office/officeart/2016/7/layout/RepeatingBendingProcessNew"/>
    <dgm:cxn modelId="{42E6BFD2-2B89-43C9-8707-5A6E3DE6411E}" type="presParOf" srcId="{38589845-9A10-46A7-9CD3-B97CB78840C9}" destId="{50138454-5E05-48F4-9F9E-680924DCDA81}" srcOrd="10" destOrd="0" presId="urn:microsoft.com/office/officeart/2016/7/layout/RepeatingBendingProcessNew"/>
    <dgm:cxn modelId="{A0AFB4A2-5789-4932-AEED-4503339561F7}" type="presParOf" srcId="{38589845-9A10-46A7-9CD3-B97CB78840C9}" destId="{BF5EDEA9-7004-44C8-8F32-3BF460DA11A6}" srcOrd="11" destOrd="0" presId="urn:microsoft.com/office/officeart/2016/7/layout/RepeatingBendingProcessNew"/>
    <dgm:cxn modelId="{AA6F27BA-DEEF-401E-BDDA-7A04E29C6C81}" type="presParOf" srcId="{BF5EDEA9-7004-44C8-8F32-3BF460DA11A6}" destId="{4313C213-4A4A-44BA-8BBB-E1DDC72B08DC}" srcOrd="0" destOrd="0" presId="urn:microsoft.com/office/officeart/2016/7/layout/RepeatingBendingProcessNew"/>
    <dgm:cxn modelId="{688B309C-CC4D-46F6-9DD8-9F223ADA8C4F}" type="presParOf" srcId="{38589845-9A10-46A7-9CD3-B97CB78840C9}" destId="{97F82A86-44E6-48EF-8422-9D2EEBD02C8F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54D0169-1902-4523-A5CD-2333D136CCD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3E0FD3-9CCC-44CC-81A3-6C46F5A71A43}">
      <dgm:prSet/>
      <dgm:spPr/>
      <dgm:t>
        <a:bodyPr/>
        <a:lstStyle/>
        <a:p>
          <a:r>
            <a:rPr lang="en-US"/>
            <a:t>Web pages are what make up the World Wide Web. </a:t>
          </a:r>
        </a:p>
      </dgm:t>
    </dgm:pt>
    <dgm:pt modelId="{8BDA0C76-48CA-43BC-888F-43144B08FC64}" type="parTrans" cxnId="{E2399552-FE84-4C09-BA11-2F6477E91065}">
      <dgm:prSet/>
      <dgm:spPr/>
      <dgm:t>
        <a:bodyPr/>
        <a:lstStyle/>
        <a:p>
          <a:endParaRPr lang="en-US"/>
        </a:p>
      </dgm:t>
    </dgm:pt>
    <dgm:pt modelId="{96622F76-A35A-4A3B-9075-77E2B834901F}" type="sibTrans" cxnId="{E2399552-FE84-4C09-BA11-2F6477E91065}">
      <dgm:prSet/>
      <dgm:spPr/>
      <dgm:t>
        <a:bodyPr/>
        <a:lstStyle/>
        <a:p>
          <a:endParaRPr lang="en-US"/>
        </a:p>
      </dgm:t>
    </dgm:pt>
    <dgm:pt modelId="{8E22A1BB-9BE8-4DBC-A9FF-28EE0C5054DE}">
      <dgm:prSet/>
      <dgm:spPr/>
      <dgm:t>
        <a:bodyPr/>
        <a:lstStyle/>
        <a:p>
          <a:r>
            <a:rPr lang="en-US" dirty="0"/>
            <a:t>Web pages are written in HTML (Hypertext Markup Language) and are translated by the Web browser. </a:t>
          </a:r>
        </a:p>
      </dgm:t>
    </dgm:pt>
    <dgm:pt modelId="{BDE28764-35E5-4F72-8B4E-A7D5CFA8D95D}" type="parTrans" cxnId="{52B04B2F-801C-4589-8B81-AD6753DC2E44}">
      <dgm:prSet/>
      <dgm:spPr/>
      <dgm:t>
        <a:bodyPr/>
        <a:lstStyle/>
        <a:p>
          <a:endParaRPr lang="en-US"/>
        </a:p>
      </dgm:t>
    </dgm:pt>
    <dgm:pt modelId="{7B1DDA94-7106-46E7-9616-D486FFABD01A}" type="sibTrans" cxnId="{52B04B2F-801C-4589-8B81-AD6753DC2E44}">
      <dgm:prSet/>
      <dgm:spPr/>
      <dgm:t>
        <a:bodyPr/>
        <a:lstStyle/>
        <a:p>
          <a:endParaRPr lang="en-US"/>
        </a:p>
      </dgm:t>
    </dgm:pt>
    <dgm:pt modelId="{BDBE0B77-5804-4774-9F64-9DA90DD7A8B8}">
      <dgm:prSet/>
      <dgm:spPr/>
      <dgm:t>
        <a:bodyPr/>
        <a:lstStyle/>
        <a:p>
          <a:r>
            <a:rPr lang="en-US"/>
            <a:t>Web pages can either be static or dynamic. </a:t>
          </a:r>
        </a:p>
      </dgm:t>
    </dgm:pt>
    <dgm:pt modelId="{5FB5B91D-32B8-4875-AFDD-B9B63CC62BBA}" type="parTrans" cxnId="{D6B034CD-39E1-4DCA-BA6E-B1F05DD86021}">
      <dgm:prSet/>
      <dgm:spPr/>
      <dgm:t>
        <a:bodyPr/>
        <a:lstStyle/>
        <a:p>
          <a:endParaRPr lang="en-US"/>
        </a:p>
      </dgm:t>
    </dgm:pt>
    <dgm:pt modelId="{28C78E92-C5DF-4C6B-9837-CA6E5F13C64A}" type="sibTrans" cxnId="{D6B034CD-39E1-4DCA-BA6E-B1F05DD86021}">
      <dgm:prSet/>
      <dgm:spPr/>
      <dgm:t>
        <a:bodyPr/>
        <a:lstStyle/>
        <a:p>
          <a:endParaRPr lang="en-US"/>
        </a:p>
      </dgm:t>
    </dgm:pt>
    <dgm:pt modelId="{6AA5F9C2-F58B-46C6-A2BD-E337081AF9A3}">
      <dgm:prSet/>
      <dgm:spPr/>
      <dgm:t>
        <a:bodyPr/>
        <a:lstStyle/>
        <a:p>
          <a:r>
            <a:rPr lang="en-US" dirty="0">
              <a:solidFill>
                <a:schemeClr val="accent4">
                  <a:lumMod val="50000"/>
                </a:schemeClr>
              </a:solidFill>
            </a:rPr>
            <a:t>Static pages show the same content each time they are viewed.</a:t>
          </a:r>
        </a:p>
      </dgm:t>
    </dgm:pt>
    <dgm:pt modelId="{28186AEB-72C7-4B08-9C52-2AF30B9901E0}" type="parTrans" cxnId="{33153D99-BB75-4BD5-BE2A-A98EF0655E11}">
      <dgm:prSet/>
      <dgm:spPr/>
      <dgm:t>
        <a:bodyPr/>
        <a:lstStyle/>
        <a:p>
          <a:endParaRPr lang="en-US"/>
        </a:p>
      </dgm:t>
    </dgm:pt>
    <dgm:pt modelId="{F83898BF-3E55-45EC-935E-7197603985F6}" type="sibTrans" cxnId="{33153D99-BB75-4BD5-BE2A-A98EF0655E11}">
      <dgm:prSet/>
      <dgm:spPr/>
      <dgm:t>
        <a:bodyPr/>
        <a:lstStyle/>
        <a:p>
          <a:endParaRPr lang="en-US"/>
        </a:p>
      </dgm:t>
    </dgm:pt>
    <dgm:pt modelId="{DCC885CC-FDCC-4237-A8AA-BE87DE60C432}">
      <dgm:prSet/>
      <dgm:spPr/>
      <dgm:t>
        <a:bodyPr/>
        <a:lstStyle/>
        <a:p>
          <a:r>
            <a:rPr lang="en-US" dirty="0">
              <a:solidFill>
                <a:srgbClr val="E4783D"/>
              </a:solidFill>
            </a:rPr>
            <a:t>Dynamic pages have content that:</a:t>
          </a:r>
        </a:p>
      </dgm:t>
    </dgm:pt>
    <dgm:pt modelId="{F87A6270-0A07-4D67-9B61-4E351FAD470A}" type="parTrans" cxnId="{AC6EA821-4041-43E7-B6E2-E5BC2E803D75}">
      <dgm:prSet/>
      <dgm:spPr/>
      <dgm:t>
        <a:bodyPr/>
        <a:lstStyle/>
        <a:p>
          <a:endParaRPr lang="en-US"/>
        </a:p>
      </dgm:t>
    </dgm:pt>
    <dgm:pt modelId="{58EA48B7-5CA4-451F-B430-8DADE74CB991}" type="sibTrans" cxnId="{AC6EA821-4041-43E7-B6E2-E5BC2E803D75}">
      <dgm:prSet/>
      <dgm:spPr/>
      <dgm:t>
        <a:bodyPr/>
        <a:lstStyle/>
        <a:p>
          <a:endParaRPr lang="en-US"/>
        </a:p>
      </dgm:t>
    </dgm:pt>
    <dgm:pt modelId="{CC24A410-3E20-40E9-B3A9-170D6370B2F4}">
      <dgm:prSet/>
      <dgm:spPr/>
      <dgm:t>
        <a:bodyPr/>
        <a:lstStyle/>
        <a:p>
          <a:r>
            <a:rPr lang="en-US" dirty="0">
              <a:solidFill>
                <a:srgbClr val="E4783D"/>
              </a:solidFill>
            </a:rPr>
            <a:t>Can change each time they are accessed. </a:t>
          </a:r>
        </a:p>
      </dgm:t>
    </dgm:pt>
    <dgm:pt modelId="{F07C6B12-31F4-4E04-AFFF-B85BE7F2C7EC}" type="parTrans" cxnId="{311DC409-227A-48B0-837C-9F63ECD28E4D}">
      <dgm:prSet/>
      <dgm:spPr/>
      <dgm:t>
        <a:bodyPr/>
        <a:lstStyle/>
        <a:p>
          <a:endParaRPr lang="en-US"/>
        </a:p>
      </dgm:t>
    </dgm:pt>
    <dgm:pt modelId="{A3A05F3B-E8C8-4338-825B-161369FF6049}" type="sibTrans" cxnId="{311DC409-227A-48B0-837C-9F63ECD28E4D}">
      <dgm:prSet/>
      <dgm:spPr/>
      <dgm:t>
        <a:bodyPr/>
        <a:lstStyle/>
        <a:p>
          <a:endParaRPr lang="en-US"/>
        </a:p>
      </dgm:t>
    </dgm:pt>
    <dgm:pt modelId="{6AAA91DF-C357-42A0-8D42-1DC440FF9803}">
      <dgm:prSet/>
      <dgm:spPr/>
      <dgm:t>
        <a:bodyPr/>
        <a:lstStyle/>
        <a:p>
          <a:r>
            <a:rPr lang="en-US" dirty="0">
              <a:solidFill>
                <a:srgbClr val="E4783D"/>
              </a:solidFill>
            </a:rPr>
            <a:t>These pages are typically written in scripting languages such as JavaScript, PHP, ASP, JSP, etc.</a:t>
          </a:r>
        </a:p>
      </dgm:t>
    </dgm:pt>
    <dgm:pt modelId="{A37F243B-A88F-4237-9245-6B8D35F3D794}" type="parTrans" cxnId="{B0914EAA-DB90-4C25-8F37-196822DD3558}">
      <dgm:prSet/>
      <dgm:spPr/>
      <dgm:t>
        <a:bodyPr/>
        <a:lstStyle/>
        <a:p>
          <a:endParaRPr lang="en-US"/>
        </a:p>
      </dgm:t>
    </dgm:pt>
    <dgm:pt modelId="{6C20FFC0-6743-4AE0-8F63-E38005ED11A8}" type="sibTrans" cxnId="{B0914EAA-DB90-4C25-8F37-196822DD3558}">
      <dgm:prSet/>
      <dgm:spPr/>
      <dgm:t>
        <a:bodyPr/>
        <a:lstStyle/>
        <a:p>
          <a:endParaRPr lang="en-US"/>
        </a:p>
      </dgm:t>
    </dgm:pt>
    <dgm:pt modelId="{BACAA220-5918-4F74-8015-5C095E8B65A7}">
      <dgm:prSet/>
      <dgm:spPr/>
      <dgm:t>
        <a:bodyPr/>
        <a:lstStyle/>
        <a:p>
          <a:r>
            <a:rPr lang="en-US" dirty="0">
              <a:solidFill>
                <a:srgbClr val="E4783D"/>
              </a:solidFill>
            </a:rPr>
            <a:t>Some types of processing are applied either at </a:t>
          </a:r>
          <a:r>
            <a:rPr lang="en-US" b="1" dirty="0">
              <a:solidFill>
                <a:srgbClr val="4E616A"/>
              </a:solidFill>
            </a:rPr>
            <a:t>client side </a:t>
          </a:r>
          <a:r>
            <a:rPr lang="en-US" dirty="0">
              <a:solidFill>
                <a:srgbClr val="E69061"/>
              </a:solidFill>
            </a:rPr>
            <a:t>(example, JavaScript)</a:t>
          </a:r>
          <a:r>
            <a:rPr lang="en-US" b="1" dirty="0">
              <a:solidFill>
                <a:srgbClr val="E69061"/>
              </a:solidFill>
            </a:rPr>
            <a:t> </a:t>
          </a:r>
          <a:r>
            <a:rPr lang="en-US" dirty="0">
              <a:solidFill>
                <a:srgbClr val="E4783D"/>
              </a:solidFill>
            </a:rPr>
            <a:t>or </a:t>
          </a:r>
          <a:r>
            <a:rPr lang="en-US" b="1" dirty="0">
              <a:solidFill>
                <a:srgbClr val="002060"/>
              </a:solidFill>
            </a:rPr>
            <a:t>server side</a:t>
          </a:r>
          <a:r>
            <a:rPr lang="en-US" b="1" dirty="0">
              <a:solidFill>
                <a:srgbClr val="E4783D"/>
              </a:solidFill>
            </a:rPr>
            <a:t> </a:t>
          </a:r>
          <a:r>
            <a:rPr lang="en-US" dirty="0">
              <a:solidFill>
                <a:srgbClr val="E4783D"/>
              </a:solidFill>
            </a:rPr>
            <a:t>(example, PHP, Perl, ASP, JSP, etc.). </a:t>
          </a:r>
        </a:p>
      </dgm:t>
    </dgm:pt>
    <dgm:pt modelId="{69B943BF-7E6E-4A99-95EC-B9B8B079E29E}" type="parTrans" cxnId="{CE626D1A-32CA-4468-90FE-7586AB350BD4}">
      <dgm:prSet/>
      <dgm:spPr/>
      <dgm:t>
        <a:bodyPr/>
        <a:lstStyle/>
        <a:p>
          <a:endParaRPr lang="en-US"/>
        </a:p>
      </dgm:t>
    </dgm:pt>
    <dgm:pt modelId="{0D791C54-B9C5-48B3-9692-4A2C27135929}" type="sibTrans" cxnId="{CE626D1A-32CA-4468-90FE-7586AB350BD4}">
      <dgm:prSet/>
      <dgm:spPr/>
      <dgm:t>
        <a:bodyPr/>
        <a:lstStyle/>
        <a:p>
          <a:endParaRPr lang="en-US"/>
        </a:p>
      </dgm:t>
    </dgm:pt>
    <dgm:pt modelId="{D19CD637-6B9D-4362-A009-C066004B7B8A}">
      <dgm:prSet/>
      <dgm:spPr/>
      <dgm:t>
        <a:bodyPr/>
        <a:lstStyle/>
        <a:p>
          <a:r>
            <a:rPr lang="en-US"/>
            <a:t>Web page structure is made up of several components, which affects performance in terms of bandwidth consumption.</a:t>
          </a:r>
        </a:p>
      </dgm:t>
    </dgm:pt>
    <dgm:pt modelId="{B03B239C-0B8D-4B0C-9C8A-2DA481B8705D}" type="parTrans" cxnId="{C4C8EF39-0693-4E1C-8B05-12BB24EFE81E}">
      <dgm:prSet/>
      <dgm:spPr/>
      <dgm:t>
        <a:bodyPr/>
        <a:lstStyle/>
        <a:p>
          <a:endParaRPr lang="en-US"/>
        </a:p>
      </dgm:t>
    </dgm:pt>
    <dgm:pt modelId="{6DA1097C-4D37-4647-AC08-7BA05EF6B487}" type="sibTrans" cxnId="{C4C8EF39-0693-4E1C-8B05-12BB24EFE81E}">
      <dgm:prSet/>
      <dgm:spPr/>
      <dgm:t>
        <a:bodyPr/>
        <a:lstStyle/>
        <a:p>
          <a:endParaRPr lang="en-US"/>
        </a:p>
      </dgm:t>
    </dgm:pt>
    <dgm:pt modelId="{F4052D2D-958A-4479-8586-FE472EF9C908}" type="pres">
      <dgm:prSet presAssocID="{A54D0169-1902-4523-A5CD-2333D136CCD3}" presName="linear" presStyleCnt="0">
        <dgm:presLayoutVars>
          <dgm:dir/>
          <dgm:animLvl val="lvl"/>
          <dgm:resizeHandles val="exact"/>
        </dgm:presLayoutVars>
      </dgm:prSet>
      <dgm:spPr/>
    </dgm:pt>
    <dgm:pt modelId="{8E530CF1-0EE8-4A07-AE30-9179B42B65EF}" type="pres">
      <dgm:prSet presAssocID="{CC3E0FD3-9CCC-44CC-81A3-6C46F5A71A43}" presName="parentLin" presStyleCnt="0"/>
      <dgm:spPr/>
    </dgm:pt>
    <dgm:pt modelId="{81A4D355-1836-4006-B7E3-7BDD0BA2028E}" type="pres">
      <dgm:prSet presAssocID="{CC3E0FD3-9CCC-44CC-81A3-6C46F5A71A43}" presName="parentLeftMargin" presStyleLbl="node1" presStyleIdx="0" presStyleCnt="4"/>
      <dgm:spPr/>
    </dgm:pt>
    <dgm:pt modelId="{214A39DD-4ABA-4A84-820B-BB0108CE4693}" type="pres">
      <dgm:prSet presAssocID="{CC3E0FD3-9CCC-44CC-81A3-6C46F5A71A4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304ECF6-EFCE-48FC-AC29-D6085F227B58}" type="pres">
      <dgm:prSet presAssocID="{CC3E0FD3-9CCC-44CC-81A3-6C46F5A71A43}" presName="negativeSpace" presStyleCnt="0"/>
      <dgm:spPr/>
    </dgm:pt>
    <dgm:pt modelId="{FA4710AA-C6F5-4565-982E-7BE270D3FE02}" type="pres">
      <dgm:prSet presAssocID="{CC3E0FD3-9CCC-44CC-81A3-6C46F5A71A43}" presName="childText" presStyleLbl="conFgAcc1" presStyleIdx="0" presStyleCnt="4">
        <dgm:presLayoutVars>
          <dgm:bulletEnabled val="1"/>
        </dgm:presLayoutVars>
      </dgm:prSet>
      <dgm:spPr/>
    </dgm:pt>
    <dgm:pt modelId="{4E9E99A6-9448-488D-B1CE-43862F15F33E}" type="pres">
      <dgm:prSet presAssocID="{96622F76-A35A-4A3B-9075-77E2B834901F}" presName="spaceBetweenRectangles" presStyleCnt="0"/>
      <dgm:spPr/>
    </dgm:pt>
    <dgm:pt modelId="{A16709EC-7A08-4639-AE89-1D7EE1F2AC2E}" type="pres">
      <dgm:prSet presAssocID="{8E22A1BB-9BE8-4DBC-A9FF-28EE0C5054DE}" presName="parentLin" presStyleCnt="0"/>
      <dgm:spPr/>
    </dgm:pt>
    <dgm:pt modelId="{4C47DC44-5E2E-41B1-AB9C-8B7E9D9E5C77}" type="pres">
      <dgm:prSet presAssocID="{8E22A1BB-9BE8-4DBC-A9FF-28EE0C5054DE}" presName="parentLeftMargin" presStyleLbl="node1" presStyleIdx="0" presStyleCnt="4"/>
      <dgm:spPr/>
    </dgm:pt>
    <dgm:pt modelId="{988583D4-9B7A-4650-9678-026B07C16962}" type="pres">
      <dgm:prSet presAssocID="{8E22A1BB-9BE8-4DBC-A9FF-28EE0C505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E6A396-5D1F-4394-954C-1799F90CA48B}" type="pres">
      <dgm:prSet presAssocID="{8E22A1BB-9BE8-4DBC-A9FF-28EE0C5054DE}" presName="negativeSpace" presStyleCnt="0"/>
      <dgm:spPr/>
    </dgm:pt>
    <dgm:pt modelId="{A99599AC-CCFB-445D-9723-82A03C0BE4B5}" type="pres">
      <dgm:prSet presAssocID="{8E22A1BB-9BE8-4DBC-A9FF-28EE0C5054DE}" presName="childText" presStyleLbl="conFgAcc1" presStyleIdx="1" presStyleCnt="4">
        <dgm:presLayoutVars>
          <dgm:bulletEnabled val="1"/>
        </dgm:presLayoutVars>
      </dgm:prSet>
      <dgm:spPr/>
    </dgm:pt>
    <dgm:pt modelId="{D131E343-7458-44C9-9684-7A8CA955D586}" type="pres">
      <dgm:prSet presAssocID="{7B1DDA94-7106-46E7-9616-D486FFABD01A}" presName="spaceBetweenRectangles" presStyleCnt="0"/>
      <dgm:spPr/>
    </dgm:pt>
    <dgm:pt modelId="{DD102EF9-C169-49A6-90F4-2EFB2A90F3A7}" type="pres">
      <dgm:prSet presAssocID="{BDBE0B77-5804-4774-9F64-9DA90DD7A8B8}" presName="parentLin" presStyleCnt="0"/>
      <dgm:spPr/>
    </dgm:pt>
    <dgm:pt modelId="{3A6946BA-EAC3-4B1E-821D-9C7E3A2965E2}" type="pres">
      <dgm:prSet presAssocID="{BDBE0B77-5804-4774-9F64-9DA90DD7A8B8}" presName="parentLeftMargin" presStyleLbl="node1" presStyleIdx="1" presStyleCnt="4"/>
      <dgm:spPr/>
    </dgm:pt>
    <dgm:pt modelId="{A5E40B6C-21F1-4EA0-B854-1856CD75F125}" type="pres">
      <dgm:prSet presAssocID="{BDBE0B77-5804-4774-9F64-9DA90DD7A8B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B3DEB28-17DA-41A7-AB1C-ABA424C08EB7}" type="pres">
      <dgm:prSet presAssocID="{BDBE0B77-5804-4774-9F64-9DA90DD7A8B8}" presName="negativeSpace" presStyleCnt="0"/>
      <dgm:spPr/>
    </dgm:pt>
    <dgm:pt modelId="{697459AA-D12C-427C-8196-FDCEEBAD6FFF}" type="pres">
      <dgm:prSet presAssocID="{BDBE0B77-5804-4774-9F64-9DA90DD7A8B8}" presName="childText" presStyleLbl="conFgAcc1" presStyleIdx="2" presStyleCnt="4">
        <dgm:presLayoutVars>
          <dgm:bulletEnabled val="1"/>
        </dgm:presLayoutVars>
      </dgm:prSet>
      <dgm:spPr/>
    </dgm:pt>
    <dgm:pt modelId="{EAB9A6F2-B2B2-4E9F-8B27-14B54A8191C3}" type="pres">
      <dgm:prSet presAssocID="{28C78E92-C5DF-4C6B-9837-CA6E5F13C64A}" presName="spaceBetweenRectangles" presStyleCnt="0"/>
      <dgm:spPr/>
    </dgm:pt>
    <dgm:pt modelId="{55A2B5AC-0C3B-469A-A534-3CC36EEAD81C}" type="pres">
      <dgm:prSet presAssocID="{D19CD637-6B9D-4362-A009-C066004B7B8A}" presName="parentLin" presStyleCnt="0"/>
      <dgm:spPr/>
    </dgm:pt>
    <dgm:pt modelId="{11118C0E-9466-40D1-A2A5-5147A62C47F2}" type="pres">
      <dgm:prSet presAssocID="{D19CD637-6B9D-4362-A009-C066004B7B8A}" presName="parentLeftMargin" presStyleLbl="node1" presStyleIdx="2" presStyleCnt="4"/>
      <dgm:spPr/>
    </dgm:pt>
    <dgm:pt modelId="{CD225F8F-9D5C-4157-8138-5B44CFF676A3}" type="pres">
      <dgm:prSet presAssocID="{D19CD637-6B9D-4362-A009-C066004B7B8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B86692-62C6-4E6B-8638-4DE599E54103}" type="pres">
      <dgm:prSet presAssocID="{D19CD637-6B9D-4362-A009-C066004B7B8A}" presName="negativeSpace" presStyleCnt="0"/>
      <dgm:spPr/>
    </dgm:pt>
    <dgm:pt modelId="{75EB0381-B9B1-435E-8658-026186A0E0D4}" type="pres">
      <dgm:prSet presAssocID="{D19CD637-6B9D-4362-A009-C066004B7B8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11DC409-227A-48B0-837C-9F63ECD28E4D}" srcId="{DCC885CC-FDCC-4237-A8AA-BE87DE60C432}" destId="{CC24A410-3E20-40E9-B3A9-170D6370B2F4}" srcOrd="0" destOrd="0" parTransId="{F07C6B12-31F4-4E04-AFFF-B85BE7F2C7EC}" sibTransId="{A3A05F3B-E8C8-4338-825B-161369FF6049}"/>
    <dgm:cxn modelId="{CCA4020A-A38A-47BB-BA5D-69A0D302241C}" type="presOf" srcId="{CC3E0FD3-9CCC-44CC-81A3-6C46F5A71A43}" destId="{214A39DD-4ABA-4A84-820B-BB0108CE4693}" srcOrd="1" destOrd="0" presId="urn:microsoft.com/office/officeart/2005/8/layout/list1"/>
    <dgm:cxn modelId="{CE626D1A-32CA-4468-90FE-7586AB350BD4}" srcId="{DCC885CC-FDCC-4237-A8AA-BE87DE60C432}" destId="{BACAA220-5918-4F74-8015-5C095E8B65A7}" srcOrd="2" destOrd="0" parTransId="{69B943BF-7E6E-4A99-95EC-B9B8B079E29E}" sibTransId="{0D791C54-B9C5-48B3-9692-4A2C27135929}"/>
    <dgm:cxn modelId="{AC6EA821-4041-43E7-B6E2-E5BC2E803D75}" srcId="{BDBE0B77-5804-4774-9F64-9DA90DD7A8B8}" destId="{DCC885CC-FDCC-4237-A8AA-BE87DE60C432}" srcOrd="1" destOrd="0" parTransId="{F87A6270-0A07-4D67-9B61-4E351FAD470A}" sibTransId="{58EA48B7-5CA4-451F-B430-8DADE74CB991}"/>
    <dgm:cxn modelId="{94DD6C22-18AD-4651-A7AD-8EFF017287FB}" type="presOf" srcId="{D19CD637-6B9D-4362-A009-C066004B7B8A}" destId="{CD225F8F-9D5C-4157-8138-5B44CFF676A3}" srcOrd="1" destOrd="0" presId="urn:microsoft.com/office/officeart/2005/8/layout/list1"/>
    <dgm:cxn modelId="{52B04B2F-801C-4589-8B81-AD6753DC2E44}" srcId="{A54D0169-1902-4523-A5CD-2333D136CCD3}" destId="{8E22A1BB-9BE8-4DBC-A9FF-28EE0C5054DE}" srcOrd="1" destOrd="0" parTransId="{BDE28764-35E5-4F72-8B4E-A7D5CFA8D95D}" sibTransId="{7B1DDA94-7106-46E7-9616-D486FFABD01A}"/>
    <dgm:cxn modelId="{C4C8EF39-0693-4E1C-8B05-12BB24EFE81E}" srcId="{A54D0169-1902-4523-A5CD-2333D136CCD3}" destId="{D19CD637-6B9D-4362-A009-C066004B7B8A}" srcOrd="3" destOrd="0" parTransId="{B03B239C-0B8D-4B0C-9C8A-2DA481B8705D}" sibTransId="{6DA1097C-4D37-4647-AC08-7BA05EF6B487}"/>
    <dgm:cxn modelId="{BE90D55C-65ED-4FBB-8E04-ED2D2AF0D47F}" type="presOf" srcId="{BDBE0B77-5804-4774-9F64-9DA90DD7A8B8}" destId="{A5E40B6C-21F1-4EA0-B854-1856CD75F125}" srcOrd="1" destOrd="0" presId="urn:microsoft.com/office/officeart/2005/8/layout/list1"/>
    <dgm:cxn modelId="{78A72F66-F636-4212-B19D-B608B3089387}" type="presOf" srcId="{8E22A1BB-9BE8-4DBC-A9FF-28EE0C5054DE}" destId="{988583D4-9B7A-4650-9678-026B07C16962}" srcOrd="1" destOrd="0" presId="urn:microsoft.com/office/officeart/2005/8/layout/list1"/>
    <dgm:cxn modelId="{E60C3848-9EE4-43AB-9077-587D8861B768}" type="presOf" srcId="{BACAA220-5918-4F74-8015-5C095E8B65A7}" destId="{697459AA-D12C-427C-8196-FDCEEBAD6FFF}" srcOrd="0" destOrd="4" presId="urn:microsoft.com/office/officeart/2005/8/layout/list1"/>
    <dgm:cxn modelId="{476DA14B-89FE-41E4-9991-59278C740CDF}" type="presOf" srcId="{A54D0169-1902-4523-A5CD-2333D136CCD3}" destId="{F4052D2D-958A-4479-8586-FE472EF9C908}" srcOrd="0" destOrd="0" presId="urn:microsoft.com/office/officeart/2005/8/layout/list1"/>
    <dgm:cxn modelId="{E02EAD4B-6B36-4C04-8394-1A4D14EA902A}" type="presOf" srcId="{CC3E0FD3-9CCC-44CC-81A3-6C46F5A71A43}" destId="{81A4D355-1836-4006-B7E3-7BDD0BA2028E}" srcOrd="0" destOrd="0" presId="urn:microsoft.com/office/officeart/2005/8/layout/list1"/>
    <dgm:cxn modelId="{5807264C-8FAA-4691-9028-776213A48002}" type="presOf" srcId="{8E22A1BB-9BE8-4DBC-A9FF-28EE0C5054DE}" destId="{4C47DC44-5E2E-41B1-AB9C-8B7E9D9E5C77}" srcOrd="0" destOrd="0" presId="urn:microsoft.com/office/officeart/2005/8/layout/list1"/>
    <dgm:cxn modelId="{E2399552-FE84-4C09-BA11-2F6477E91065}" srcId="{A54D0169-1902-4523-A5CD-2333D136CCD3}" destId="{CC3E0FD3-9CCC-44CC-81A3-6C46F5A71A43}" srcOrd="0" destOrd="0" parTransId="{8BDA0C76-48CA-43BC-888F-43144B08FC64}" sibTransId="{96622F76-A35A-4A3B-9075-77E2B834901F}"/>
    <dgm:cxn modelId="{AB0B1E8D-96BF-4671-BC67-FEC71FEA2BAC}" type="presOf" srcId="{D19CD637-6B9D-4362-A009-C066004B7B8A}" destId="{11118C0E-9466-40D1-A2A5-5147A62C47F2}" srcOrd="0" destOrd="0" presId="urn:microsoft.com/office/officeart/2005/8/layout/list1"/>
    <dgm:cxn modelId="{33153D99-BB75-4BD5-BE2A-A98EF0655E11}" srcId="{BDBE0B77-5804-4774-9F64-9DA90DD7A8B8}" destId="{6AA5F9C2-F58B-46C6-A2BD-E337081AF9A3}" srcOrd="0" destOrd="0" parTransId="{28186AEB-72C7-4B08-9C52-2AF30B9901E0}" sibTransId="{F83898BF-3E55-45EC-935E-7197603985F6}"/>
    <dgm:cxn modelId="{B0914EAA-DB90-4C25-8F37-196822DD3558}" srcId="{DCC885CC-FDCC-4237-A8AA-BE87DE60C432}" destId="{6AAA91DF-C357-42A0-8D42-1DC440FF9803}" srcOrd="1" destOrd="0" parTransId="{A37F243B-A88F-4237-9245-6B8D35F3D794}" sibTransId="{6C20FFC0-6743-4AE0-8F63-E38005ED11A8}"/>
    <dgm:cxn modelId="{26FA61C1-D78A-482B-8ADD-EA7F04BC2BED}" type="presOf" srcId="{BDBE0B77-5804-4774-9F64-9DA90DD7A8B8}" destId="{3A6946BA-EAC3-4B1E-821D-9C7E3A2965E2}" srcOrd="0" destOrd="0" presId="urn:microsoft.com/office/officeart/2005/8/layout/list1"/>
    <dgm:cxn modelId="{D6B034CD-39E1-4DCA-BA6E-B1F05DD86021}" srcId="{A54D0169-1902-4523-A5CD-2333D136CCD3}" destId="{BDBE0B77-5804-4774-9F64-9DA90DD7A8B8}" srcOrd="2" destOrd="0" parTransId="{5FB5B91D-32B8-4875-AFDD-B9B63CC62BBA}" sibTransId="{28C78E92-C5DF-4C6B-9837-CA6E5F13C64A}"/>
    <dgm:cxn modelId="{66EB6BD8-9E8B-43D9-8F26-857E2F5AD97F}" type="presOf" srcId="{6AA5F9C2-F58B-46C6-A2BD-E337081AF9A3}" destId="{697459AA-D12C-427C-8196-FDCEEBAD6FFF}" srcOrd="0" destOrd="0" presId="urn:microsoft.com/office/officeart/2005/8/layout/list1"/>
    <dgm:cxn modelId="{0AF27BDA-CD39-4B6A-9B18-54E5C33442A7}" type="presOf" srcId="{CC24A410-3E20-40E9-B3A9-170D6370B2F4}" destId="{697459AA-D12C-427C-8196-FDCEEBAD6FFF}" srcOrd="0" destOrd="2" presId="urn:microsoft.com/office/officeart/2005/8/layout/list1"/>
    <dgm:cxn modelId="{BFE618DC-028B-438D-AF45-1E8420C49B16}" type="presOf" srcId="{6AAA91DF-C357-42A0-8D42-1DC440FF9803}" destId="{697459AA-D12C-427C-8196-FDCEEBAD6FFF}" srcOrd="0" destOrd="3" presId="urn:microsoft.com/office/officeart/2005/8/layout/list1"/>
    <dgm:cxn modelId="{990AB0EE-7F62-45CD-B0E6-EE11DFCA155A}" type="presOf" srcId="{DCC885CC-FDCC-4237-A8AA-BE87DE60C432}" destId="{697459AA-D12C-427C-8196-FDCEEBAD6FFF}" srcOrd="0" destOrd="1" presId="urn:microsoft.com/office/officeart/2005/8/layout/list1"/>
    <dgm:cxn modelId="{A65AFDE7-0E22-4E4D-BBF2-280976AA5BEB}" type="presParOf" srcId="{F4052D2D-958A-4479-8586-FE472EF9C908}" destId="{8E530CF1-0EE8-4A07-AE30-9179B42B65EF}" srcOrd="0" destOrd="0" presId="urn:microsoft.com/office/officeart/2005/8/layout/list1"/>
    <dgm:cxn modelId="{04303CA1-A9D6-4E95-AAD2-AEA4E4A4D274}" type="presParOf" srcId="{8E530CF1-0EE8-4A07-AE30-9179B42B65EF}" destId="{81A4D355-1836-4006-B7E3-7BDD0BA2028E}" srcOrd="0" destOrd="0" presId="urn:microsoft.com/office/officeart/2005/8/layout/list1"/>
    <dgm:cxn modelId="{677F30EF-3CE9-4720-BB61-D05331699E79}" type="presParOf" srcId="{8E530CF1-0EE8-4A07-AE30-9179B42B65EF}" destId="{214A39DD-4ABA-4A84-820B-BB0108CE4693}" srcOrd="1" destOrd="0" presId="urn:microsoft.com/office/officeart/2005/8/layout/list1"/>
    <dgm:cxn modelId="{3FDD44AE-0387-47F2-BE6A-69C2B721DE3B}" type="presParOf" srcId="{F4052D2D-958A-4479-8586-FE472EF9C908}" destId="{A304ECF6-EFCE-48FC-AC29-D6085F227B58}" srcOrd="1" destOrd="0" presId="urn:microsoft.com/office/officeart/2005/8/layout/list1"/>
    <dgm:cxn modelId="{36357E5C-81A7-4016-B825-CE57EC63FD3B}" type="presParOf" srcId="{F4052D2D-958A-4479-8586-FE472EF9C908}" destId="{FA4710AA-C6F5-4565-982E-7BE270D3FE02}" srcOrd="2" destOrd="0" presId="urn:microsoft.com/office/officeart/2005/8/layout/list1"/>
    <dgm:cxn modelId="{12AE9B21-D45F-49AA-A940-95F824109748}" type="presParOf" srcId="{F4052D2D-958A-4479-8586-FE472EF9C908}" destId="{4E9E99A6-9448-488D-B1CE-43862F15F33E}" srcOrd="3" destOrd="0" presId="urn:microsoft.com/office/officeart/2005/8/layout/list1"/>
    <dgm:cxn modelId="{458A8666-7B1D-4E36-9D91-D7C66E91F4AD}" type="presParOf" srcId="{F4052D2D-958A-4479-8586-FE472EF9C908}" destId="{A16709EC-7A08-4639-AE89-1D7EE1F2AC2E}" srcOrd="4" destOrd="0" presId="urn:microsoft.com/office/officeart/2005/8/layout/list1"/>
    <dgm:cxn modelId="{6F640312-6077-4596-ACFE-2DB6FCA089BE}" type="presParOf" srcId="{A16709EC-7A08-4639-AE89-1D7EE1F2AC2E}" destId="{4C47DC44-5E2E-41B1-AB9C-8B7E9D9E5C77}" srcOrd="0" destOrd="0" presId="urn:microsoft.com/office/officeart/2005/8/layout/list1"/>
    <dgm:cxn modelId="{B713FD19-8362-433F-8686-2C6832D2667D}" type="presParOf" srcId="{A16709EC-7A08-4639-AE89-1D7EE1F2AC2E}" destId="{988583D4-9B7A-4650-9678-026B07C16962}" srcOrd="1" destOrd="0" presId="urn:microsoft.com/office/officeart/2005/8/layout/list1"/>
    <dgm:cxn modelId="{4F07B063-6DF1-47F3-B54D-DB67525F1531}" type="presParOf" srcId="{F4052D2D-958A-4479-8586-FE472EF9C908}" destId="{72E6A396-5D1F-4394-954C-1799F90CA48B}" srcOrd="5" destOrd="0" presId="urn:microsoft.com/office/officeart/2005/8/layout/list1"/>
    <dgm:cxn modelId="{55F348FA-8E9B-46DA-B75E-5D24C8C1F5B9}" type="presParOf" srcId="{F4052D2D-958A-4479-8586-FE472EF9C908}" destId="{A99599AC-CCFB-445D-9723-82A03C0BE4B5}" srcOrd="6" destOrd="0" presId="urn:microsoft.com/office/officeart/2005/8/layout/list1"/>
    <dgm:cxn modelId="{EF87153F-BE11-4732-B68B-15A56D3A8CFD}" type="presParOf" srcId="{F4052D2D-958A-4479-8586-FE472EF9C908}" destId="{D131E343-7458-44C9-9684-7A8CA955D586}" srcOrd="7" destOrd="0" presId="urn:microsoft.com/office/officeart/2005/8/layout/list1"/>
    <dgm:cxn modelId="{8E6DDD95-F959-4D0C-AA7B-521B043F39A0}" type="presParOf" srcId="{F4052D2D-958A-4479-8586-FE472EF9C908}" destId="{DD102EF9-C169-49A6-90F4-2EFB2A90F3A7}" srcOrd="8" destOrd="0" presId="urn:microsoft.com/office/officeart/2005/8/layout/list1"/>
    <dgm:cxn modelId="{D20FAD65-8DA2-4968-9FF5-4DD259E8FB2D}" type="presParOf" srcId="{DD102EF9-C169-49A6-90F4-2EFB2A90F3A7}" destId="{3A6946BA-EAC3-4B1E-821D-9C7E3A2965E2}" srcOrd="0" destOrd="0" presId="urn:microsoft.com/office/officeart/2005/8/layout/list1"/>
    <dgm:cxn modelId="{A881FC5D-4240-44C5-8103-54654B80FF0D}" type="presParOf" srcId="{DD102EF9-C169-49A6-90F4-2EFB2A90F3A7}" destId="{A5E40B6C-21F1-4EA0-B854-1856CD75F125}" srcOrd="1" destOrd="0" presId="urn:microsoft.com/office/officeart/2005/8/layout/list1"/>
    <dgm:cxn modelId="{A47F3C7A-8039-4289-93AA-C6C74F1C9C6A}" type="presParOf" srcId="{F4052D2D-958A-4479-8586-FE472EF9C908}" destId="{CB3DEB28-17DA-41A7-AB1C-ABA424C08EB7}" srcOrd="9" destOrd="0" presId="urn:microsoft.com/office/officeart/2005/8/layout/list1"/>
    <dgm:cxn modelId="{7E58082F-C992-49B6-9A31-FCC4CE2DA3B2}" type="presParOf" srcId="{F4052D2D-958A-4479-8586-FE472EF9C908}" destId="{697459AA-D12C-427C-8196-FDCEEBAD6FFF}" srcOrd="10" destOrd="0" presId="urn:microsoft.com/office/officeart/2005/8/layout/list1"/>
    <dgm:cxn modelId="{FD330142-8044-4486-B7A8-362B7B60B592}" type="presParOf" srcId="{F4052D2D-958A-4479-8586-FE472EF9C908}" destId="{EAB9A6F2-B2B2-4E9F-8B27-14B54A8191C3}" srcOrd="11" destOrd="0" presId="urn:microsoft.com/office/officeart/2005/8/layout/list1"/>
    <dgm:cxn modelId="{95FF4673-F3F2-43A9-B13A-1B622C62CD6E}" type="presParOf" srcId="{F4052D2D-958A-4479-8586-FE472EF9C908}" destId="{55A2B5AC-0C3B-469A-A534-3CC36EEAD81C}" srcOrd="12" destOrd="0" presId="urn:microsoft.com/office/officeart/2005/8/layout/list1"/>
    <dgm:cxn modelId="{C8EFB533-A3AF-4F5B-BF13-8C799EB8F623}" type="presParOf" srcId="{55A2B5AC-0C3B-469A-A534-3CC36EEAD81C}" destId="{11118C0E-9466-40D1-A2A5-5147A62C47F2}" srcOrd="0" destOrd="0" presId="urn:microsoft.com/office/officeart/2005/8/layout/list1"/>
    <dgm:cxn modelId="{98D2E104-CC52-4990-856E-E333819C4497}" type="presParOf" srcId="{55A2B5AC-0C3B-469A-A534-3CC36EEAD81C}" destId="{CD225F8F-9D5C-4157-8138-5B44CFF676A3}" srcOrd="1" destOrd="0" presId="urn:microsoft.com/office/officeart/2005/8/layout/list1"/>
    <dgm:cxn modelId="{6465F746-BB5A-41E0-927B-291D1E0DF021}" type="presParOf" srcId="{F4052D2D-958A-4479-8586-FE472EF9C908}" destId="{EBB86692-62C6-4E6B-8638-4DE599E54103}" srcOrd="13" destOrd="0" presId="urn:microsoft.com/office/officeart/2005/8/layout/list1"/>
    <dgm:cxn modelId="{A2954F1E-43D5-4202-B452-B07BCDC65E7F}" type="presParOf" srcId="{F4052D2D-958A-4479-8586-FE472EF9C908}" destId="{75EB0381-B9B1-435E-8658-026186A0E0D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AB5921-8A56-4090-B2DB-737936E5F9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F8247E-5B20-4563-A6D4-9C99D396AD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Web is an application (website) running on the Internet. </a:t>
          </a:r>
        </a:p>
      </dgm:t>
    </dgm:pt>
    <dgm:pt modelId="{5B39AE2B-AB7A-422E-A60B-B62580E271A5}" type="parTrans" cxnId="{ED9282CF-6297-480F-B79A-2C0F01D9D182}">
      <dgm:prSet/>
      <dgm:spPr/>
      <dgm:t>
        <a:bodyPr/>
        <a:lstStyle/>
        <a:p>
          <a:endParaRPr lang="en-US"/>
        </a:p>
      </dgm:t>
    </dgm:pt>
    <dgm:pt modelId="{571FD1A2-769F-4740-A740-BEBF1470A342}" type="sibTrans" cxnId="{ED9282CF-6297-480F-B79A-2C0F01D9D182}">
      <dgm:prSet/>
      <dgm:spPr/>
      <dgm:t>
        <a:bodyPr/>
        <a:lstStyle/>
        <a:p>
          <a:endParaRPr lang="en-US"/>
        </a:p>
      </dgm:t>
    </dgm:pt>
    <dgm:pt modelId="{3D481939-87DE-4263-B04F-505EC1645A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a collection of interconnected documents (web pages) and services maintained on the Internet </a:t>
          </a:r>
        </a:p>
      </dgm:t>
    </dgm:pt>
    <dgm:pt modelId="{78852B22-2273-4CB7-B0DB-AAD2EC6DD1C7}" type="parTrans" cxnId="{57E1DCEB-39AE-4ACB-A9CC-5C0884D73998}">
      <dgm:prSet/>
      <dgm:spPr/>
      <dgm:t>
        <a:bodyPr/>
        <a:lstStyle/>
        <a:p>
          <a:endParaRPr lang="en-US"/>
        </a:p>
      </dgm:t>
    </dgm:pt>
    <dgm:pt modelId="{E82BF897-F676-41AF-B508-11557A69F2C2}" type="sibTrans" cxnId="{57E1DCEB-39AE-4ACB-A9CC-5C0884D73998}">
      <dgm:prSet/>
      <dgm:spPr/>
      <dgm:t>
        <a:bodyPr/>
        <a:lstStyle/>
        <a:p>
          <a:endParaRPr lang="en-US"/>
        </a:p>
      </dgm:t>
    </dgm:pt>
    <dgm:pt modelId="{CA6CE561-A690-41A8-A637-814F76C03B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web pages are stored in web servers and made accessible to client computers through the internet.</a:t>
          </a:r>
        </a:p>
      </dgm:t>
    </dgm:pt>
    <dgm:pt modelId="{1D0CC974-8C19-47AF-A999-4F2E55DCDFAA}" type="parTrans" cxnId="{24D50C6C-6D96-4AED-AC17-7F8AE9B319EE}">
      <dgm:prSet/>
      <dgm:spPr/>
      <dgm:t>
        <a:bodyPr/>
        <a:lstStyle/>
        <a:p>
          <a:endParaRPr lang="en-US"/>
        </a:p>
      </dgm:t>
    </dgm:pt>
    <dgm:pt modelId="{ECAB0BE7-EC20-4A5A-884C-CDE83A9FF3BB}" type="sibTrans" cxnId="{24D50C6C-6D96-4AED-AC17-7F8AE9B319EE}">
      <dgm:prSet/>
      <dgm:spPr/>
      <dgm:t>
        <a:bodyPr/>
        <a:lstStyle/>
        <a:p>
          <a:endParaRPr lang="en-US"/>
        </a:p>
      </dgm:t>
    </dgm:pt>
    <dgm:pt modelId="{806BAC63-BB8F-40FE-AE57-FADB08D57B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Computers reading the Web pages are called Web clients.</a:t>
          </a:r>
        </a:p>
      </dgm:t>
    </dgm:pt>
    <dgm:pt modelId="{B58A506A-94E7-4247-9F38-E16B9FF27A64}" type="parTrans" cxnId="{110E530C-9F8C-433C-AF8E-B174F0C133F2}">
      <dgm:prSet/>
      <dgm:spPr/>
      <dgm:t>
        <a:bodyPr/>
        <a:lstStyle/>
        <a:p>
          <a:endParaRPr lang="en-US"/>
        </a:p>
      </dgm:t>
    </dgm:pt>
    <dgm:pt modelId="{C4A9FE98-7569-4C3D-A1B7-E3534FE49C34}" type="sibTrans" cxnId="{110E530C-9F8C-433C-AF8E-B174F0C133F2}">
      <dgm:prSet/>
      <dgm:spPr/>
      <dgm:t>
        <a:bodyPr/>
        <a:lstStyle/>
        <a:p>
          <a:endParaRPr lang="en-US"/>
        </a:p>
      </dgm:t>
    </dgm:pt>
    <dgm:pt modelId="{DEBEA287-4F3A-429D-9C1E-F4D2806D8B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clients use a program called a Web browser to view the web pages. </a:t>
          </a:r>
        </a:p>
      </dgm:t>
    </dgm:pt>
    <dgm:pt modelId="{637AA97C-74CE-4B99-B5BE-01F4A4E7A880}" type="parTrans" cxnId="{6D9F83E2-3EBC-4F95-AFE6-B6B6185EE1F8}">
      <dgm:prSet/>
      <dgm:spPr/>
      <dgm:t>
        <a:bodyPr/>
        <a:lstStyle/>
        <a:p>
          <a:endParaRPr lang="en-US"/>
        </a:p>
      </dgm:t>
    </dgm:pt>
    <dgm:pt modelId="{D030C453-1811-4A3C-8DEB-D652211B7017}" type="sibTrans" cxnId="{6D9F83E2-3EBC-4F95-AFE6-B6B6185EE1F8}">
      <dgm:prSet/>
      <dgm:spPr/>
      <dgm:t>
        <a:bodyPr/>
        <a:lstStyle/>
        <a:p>
          <a:endParaRPr lang="en-US"/>
        </a:p>
      </dgm:t>
    </dgm:pt>
    <dgm:pt modelId="{B4A14DEE-AF7B-4AB6-9B46-F83A3D3553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web browser can interact with several different kinds of servers</a:t>
          </a:r>
        </a:p>
      </dgm:t>
    </dgm:pt>
    <dgm:pt modelId="{F72E6C6B-1595-4441-8A11-97BD8CE21A83}" type="parTrans" cxnId="{F13F8E07-A975-4EFA-8AE7-4816ADA1D9EE}">
      <dgm:prSet/>
      <dgm:spPr/>
      <dgm:t>
        <a:bodyPr/>
        <a:lstStyle/>
        <a:p>
          <a:endParaRPr lang="en-US"/>
        </a:p>
      </dgm:t>
    </dgm:pt>
    <dgm:pt modelId="{3C5DDC34-21AA-4D2D-8F92-7867DF6BF4FE}" type="sibTrans" cxnId="{F13F8E07-A975-4EFA-8AE7-4816ADA1D9EE}">
      <dgm:prSet/>
      <dgm:spPr/>
      <dgm:t>
        <a:bodyPr/>
        <a:lstStyle/>
        <a:p>
          <a:endParaRPr lang="en-US"/>
        </a:p>
      </dgm:t>
    </dgm:pt>
    <dgm:pt modelId="{ADDB4D29-AF4D-414D-85ED-A783CB49CC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pages can be accessed either by:</a:t>
          </a:r>
        </a:p>
      </dgm:t>
    </dgm:pt>
    <dgm:pt modelId="{DC0B1695-F023-416D-AB45-54688CA8BF99}" type="parTrans" cxnId="{EC0EF8FD-8D34-488E-B6E8-DFBEB2305D10}">
      <dgm:prSet/>
      <dgm:spPr/>
      <dgm:t>
        <a:bodyPr/>
        <a:lstStyle/>
        <a:p>
          <a:endParaRPr lang="en-US"/>
        </a:p>
      </dgm:t>
    </dgm:pt>
    <dgm:pt modelId="{E32B4B5E-E3C8-409C-9108-A9819A6EFB60}" type="sibTrans" cxnId="{EC0EF8FD-8D34-488E-B6E8-DFBEB2305D10}">
      <dgm:prSet/>
      <dgm:spPr/>
      <dgm:t>
        <a:bodyPr/>
        <a:lstStyle/>
        <a:p>
          <a:endParaRPr lang="en-US"/>
        </a:p>
      </dgm:t>
    </dgm:pt>
    <dgm:pt modelId="{004F02DA-4A6E-42AA-8EFC-427743B3B9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Typing the URL (Uniform Resource Locator) of the page into a web browser</a:t>
          </a:r>
        </a:p>
      </dgm:t>
    </dgm:pt>
    <dgm:pt modelId="{43368362-4733-4AC1-962F-ACBA181A4024}" type="parTrans" cxnId="{0017CB0E-0A23-4D69-9597-949B2FD62D06}">
      <dgm:prSet/>
      <dgm:spPr/>
      <dgm:t>
        <a:bodyPr/>
        <a:lstStyle/>
        <a:p>
          <a:endParaRPr lang="en-US"/>
        </a:p>
      </dgm:t>
    </dgm:pt>
    <dgm:pt modelId="{E602BCB6-4CBF-4032-BF82-E779F6D93BE4}" type="sibTrans" cxnId="{0017CB0E-0A23-4D69-9597-949B2FD62D06}">
      <dgm:prSet/>
      <dgm:spPr/>
      <dgm:t>
        <a:bodyPr/>
        <a:lstStyle/>
        <a:p>
          <a:endParaRPr lang="en-US"/>
        </a:p>
      </dgm:t>
    </dgm:pt>
    <dgm:pt modelId="{55EB176D-393E-4DAE-AB86-B4FBDA961E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Following a hyperlink to that page or resource.</a:t>
          </a:r>
        </a:p>
      </dgm:t>
    </dgm:pt>
    <dgm:pt modelId="{9DB05F56-B1A0-4213-97DF-962586DBD30B}" type="parTrans" cxnId="{7525C493-A9F7-46F7-82BF-B012B51FF94C}">
      <dgm:prSet/>
      <dgm:spPr/>
      <dgm:t>
        <a:bodyPr/>
        <a:lstStyle/>
        <a:p>
          <a:endParaRPr lang="en-US"/>
        </a:p>
      </dgm:t>
    </dgm:pt>
    <dgm:pt modelId="{56B8271A-CE48-4DF4-8140-F7FBFB3F39CD}" type="sibTrans" cxnId="{7525C493-A9F7-46F7-82BF-B012B51FF94C}">
      <dgm:prSet/>
      <dgm:spPr/>
      <dgm:t>
        <a:bodyPr/>
        <a:lstStyle/>
        <a:p>
          <a:endParaRPr lang="en-US"/>
        </a:p>
      </dgm:t>
    </dgm:pt>
    <dgm:pt modelId="{75179868-4B9E-458A-8AE5-FC27426EC281}" type="pres">
      <dgm:prSet presAssocID="{09AB5921-8A56-4090-B2DB-737936E5F9D8}" presName="root" presStyleCnt="0">
        <dgm:presLayoutVars>
          <dgm:dir/>
          <dgm:resizeHandles val="exact"/>
        </dgm:presLayoutVars>
      </dgm:prSet>
      <dgm:spPr/>
    </dgm:pt>
    <dgm:pt modelId="{0C0D0F50-12FC-4072-9DC2-94DFF51E24CF}" type="pres">
      <dgm:prSet presAssocID="{F1F8247E-5B20-4563-A6D4-9C99D396AD3A}" presName="compNode" presStyleCnt="0"/>
      <dgm:spPr/>
    </dgm:pt>
    <dgm:pt modelId="{DE7B6D19-D05A-4FD9-A6AC-CFCDCB656923}" type="pres">
      <dgm:prSet presAssocID="{F1F8247E-5B20-4563-A6D4-9C99D396AD3A}" presName="bgRect" presStyleLbl="bgShp" presStyleIdx="0" presStyleCnt="6"/>
      <dgm:spPr/>
    </dgm:pt>
    <dgm:pt modelId="{3A24456F-0489-4A4C-8502-AC0984164184}" type="pres">
      <dgm:prSet presAssocID="{F1F8247E-5B20-4563-A6D4-9C99D396AD3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8F7417A-BDF2-43A5-AECC-6440C816C37F}" type="pres">
      <dgm:prSet presAssocID="{F1F8247E-5B20-4563-A6D4-9C99D396AD3A}" presName="spaceRect" presStyleCnt="0"/>
      <dgm:spPr/>
    </dgm:pt>
    <dgm:pt modelId="{9B0F7AEE-0DCC-4363-BBC1-61CA7BA8ABAE}" type="pres">
      <dgm:prSet presAssocID="{F1F8247E-5B20-4563-A6D4-9C99D396AD3A}" presName="parTx" presStyleLbl="revTx" presStyleIdx="0" presStyleCnt="8">
        <dgm:presLayoutVars>
          <dgm:chMax val="0"/>
          <dgm:chPref val="0"/>
        </dgm:presLayoutVars>
      </dgm:prSet>
      <dgm:spPr/>
    </dgm:pt>
    <dgm:pt modelId="{89D7D7B2-F725-417E-9709-0515B8EC8655}" type="pres">
      <dgm:prSet presAssocID="{571FD1A2-769F-4740-A740-BEBF1470A342}" presName="sibTrans" presStyleCnt="0"/>
      <dgm:spPr/>
    </dgm:pt>
    <dgm:pt modelId="{D655909F-D461-44B4-B210-E0E44A7CB9EA}" type="pres">
      <dgm:prSet presAssocID="{3D481939-87DE-4263-B04F-505EC1645A45}" presName="compNode" presStyleCnt="0"/>
      <dgm:spPr/>
    </dgm:pt>
    <dgm:pt modelId="{785875AA-19D8-4906-B843-10E0A2C99E62}" type="pres">
      <dgm:prSet presAssocID="{3D481939-87DE-4263-B04F-505EC1645A45}" presName="bgRect" presStyleLbl="bgShp" presStyleIdx="1" presStyleCnt="6"/>
      <dgm:spPr/>
    </dgm:pt>
    <dgm:pt modelId="{572E9B94-B7DD-4513-AD1A-8F483F56A890}" type="pres">
      <dgm:prSet presAssocID="{3D481939-87DE-4263-B04F-505EC1645A4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D16193A-C010-4BB8-AB10-D688BC8F679F}" type="pres">
      <dgm:prSet presAssocID="{3D481939-87DE-4263-B04F-505EC1645A45}" presName="spaceRect" presStyleCnt="0"/>
      <dgm:spPr/>
    </dgm:pt>
    <dgm:pt modelId="{F0CEDCFC-D4A1-4778-82A5-AA7A05D9075B}" type="pres">
      <dgm:prSet presAssocID="{3D481939-87DE-4263-B04F-505EC1645A45}" presName="parTx" presStyleLbl="revTx" presStyleIdx="1" presStyleCnt="8">
        <dgm:presLayoutVars>
          <dgm:chMax val="0"/>
          <dgm:chPref val="0"/>
        </dgm:presLayoutVars>
      </dgm:prSet>
      <dgm:spPr/>
    </dgm:pt>
    <dgm:pt modelId="{F1E0E926-25E7-4701-810A-F03D17F38EFF}" type="pres">
      <dgm:prSet presAssocID="{E82BF897-F676-41AF-B508-11557A69F2C2}" presName="sibTrans" presStyleCnt="0"/>
      <dgm:spPr/>
    </dgm:pt>
    <dgm:pt modelId="{31CD8F57-A1C2-4C17-926D-66451863E21D}" type="pres">
      <dgm:prSet presAssocID="{CA6CE561-A690-41A8-A637-814F76C03BDF}" presName="compNode" presStyleCnt="0"/>
      <dgm:spPr/>
    </dgm:pt>
    <dgm:pt modelId="{619CDE47-34B1-407D-999C-4E734FDF3698}" type="pres">
      <dgm:prSet presAssocID="{CA6CE561-A690-41A8-A637-814F76C03BDF}" presName="bgRect" presStyleLbl="bgShp" presStyleIdx="2" presStyleCnt="6"/>
      <dgm:spPr/>
    </dgm:pt>
    <dgm:pt modelId="{60FA4986-BBC4-494A-A942-5BCDFC4D7C7C}" type="pres">
      <dgm:prSet presAssocID="{CA6CE561-A690-41A8-A637-814F76C03BD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A42927E-DCF3-48F6-B8E2-F945D4FB118A}" type="pres">
      <dgm:prSet presAssocID="{CA6CE561-A690-41A8-A637-814F76C03BDF}" presName="spaceRect" presStyleCnt="0"/>
      <dgm:spPr/>
    </dgm:pt>
    <dgm:pt modelId="{E7C8F513-E16E-4073-B256-6964C16671E8}" type="pres">
      <dgm:prSet presAssocID="{CA6CE561-A690-41A8-A637-814F76C03BDF}" presName="parTx" presStyleLbl="revTx" presStyleIdx="2" presStyleCnt="8">
        <dgm:presLayoutVars>
          <dgm:chMax val="0"/>
          <dgm:chPref val="0"/>
        </dgm:presLayoutVars>
      </dgm:prSet>
      <dgm:spPr/>
    </dgm:pt>
    <dgm:pt modelId="{87A74B1F-1949-4F80-87CB-1BC6F1F01E7F}" type="pres">
      <dgm:prSet presAssocID="{ECAB0BE7-EC20-4A5A-884C-CDE83A9FF3BB}" presName="sibTrans" presStyleCnt="0"/>
      <dgm:spPr/>
    </dgm:pt>
    <dgm:pt modelId="{7EBB40CD-FE20-427E-9132-150B0C7BABED}" type="pres">
      <dgm:prSet presAssocID="{806BAC63-BB8F-40FE-AE57-FADB08D57BAB}" presName="compNode" presStyleCnt="0"/>
      <dgm:spPr/>
    </dgm:pt>
    <dgm:pt modelId="{48F91315-3301-428E-8E33-9649AF1E8073}" type="pres">
      <dgm:prSet presAssocID="{806BAC63-BB8F-40FE-AE57-FADB08D57BAB}" presName="bgRect" presStyleLbl="bgShp" presStyleIdx="3" presStyleCnt="6"/>
      <dgm:spPr/>
    </dgm:pt>
    <dgm:pt modelId="{38FC4BAE-F2D2-4026-A256-EC266F305BD0}" type="pres">
      <dgm:prSet presAssocID="{806BAC63-BB8F-40FE-AE57-FADB08D57BA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AA21739-795C-4517-B7BF-C609A69315D3}" type="pres">
      <dgm:prSet presAssocID="{806BAC63-BB8F-40FE-AE57-FADB08D57BAB}" presName="spaceRect" presStyleCnt="0"/>
      <dgm:spPr/>
    </dgm:pt>
    <dgm:pt modelId="{C7892A6A-7CB6-4371-868F-35227846D7BD}" type="pres">
      <dgm:prSet presAssocID="{806BAC63-BB8F-40FE-AE57-FADB08D57BAB}" presName="parTx" presStyleLbl="revTx" presStyleIdx="3" presStyleCnt="8">
        <dgm:presLayoutVars>
          <dgm:chMax val="0"/>
          <dgm:chPref val="0"/>
        </dgm:presLayoutVars>
      </dgm:prSet>
      <dgm:spPr/>
    </dgm:pt>
    <dgm:pt modelId="{C2DADC78-4D34-46F2-A612-8A366C3E7E27}" type="pres">
      <dgm:prSet presAssocID="{C4A9FE98-7569-4C3D-A1B7-E3534FE49C34}" presName="sibTrans" presStyleCnt="0"/>
      <dgm:spPr/>
    </dgm:pt>
    <dgm:pt modelId="{F1EC396B-B92D-4844-816C-DA51261A7C78}" type="pres">
      <dgm:prSet presAssocID="{DEBEA287-4F3A-429D-9C1E-F4D2806D8BA2}" presName="compNode" presStyleCnt="0"/>
      <dgm:spPr/>
    </dgm:pt>
    <dgm:pt modelId="{D0823A96-A1E3-4667-8A82-74474162557B}" type="pres">
      <dgm:prSet presAssocID="{DEBEA287-4F3A-429D-9C1E-F4D2806D8BA2}" presName="bgRect" presStyleLbl="bgShp" presStyleIdx="4" presStyleCnt="6"/>
      <dgm:spPr/>
    </dgm:pt>
    <dgm:pt modelId="{F838DFE2-CAB3-43A6-B1FA-0585E68C08FD}" type="pres">
      <dgm:prSet presAssocID="{DEBEA287-4F3A-429D-9C1E-F4D2806D8BA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3DD1FF4-153C-4B9C-A8BB-8101ED5C1103}" type="pres">
      <dgm:prSet presAssocID="{DEBEA287-4F3A-429D-9C1E-F4D2806D8BA2}" presName="spaceRect" presStyleCnt="0"/>
      <dgm:spPr/>
    </dgm:pt>
    <dgm:pt modelId="{295E69CA-074E-4D84-A618-98CEE875AE70}" type="pres">
      <dgm:prSet presAssocID="{DEBEA287-4F3A-429D-9C1E-F4D2806D8BA2}" presName="parTx" presStyleLbl="revTx" presStyleIdx="4" presStyleCnt="8">
        <dgm:presLayoutVars>
          <dgm:chMax val="0"/>
          <dgm:chPref val="0"/>
        </dgm:presLayoutVars>
      </dgm:prSet>
      <dgm:spPr/>
    </dgm:pt>
    <dgm:pt modelId="{FFB06D32-9B29-4896-AF63-AC27D87B57E9}" type="pres">
      <dgm:prSet presAssocID="{DEBEA287-4F3A-429D-9C1E-F4D2806D8BA2}" presName="desTx" presStyleLbl="revTx" presStyleIdx="5" presStyleCnt="8">
        <dgm:presLayoutVars/>
      </dgm:prSet>
      <dgm:spPr/>
    </dgm:pt>
    <dgm:pt modelId="{7BE46509-B01C-4A6D-A8DC-678A97118C93}" type="pres">
      <dgm:prSet presAssocID="{D030C453-1811-4A3C-8DEB-D652211B7017}" presName="sibTrans" presStyleCnt="0"/>
      <dgm:spPr/>
    </dgm:pt>
    <dgm:pt modelId="{B174022F-F455-42B6-AC8D-96D76996143E}" type="pres">
      <dgm:prSet presAssocID="{ADDB4D29-AF4D-414D-85ED-A783CB49CC66}" presName="compNode" presStyleCnt="0"/>
      <dgm:spPr/>
    </dgm:pt>
    <dgm:pt modelId="{9E13CEB3-8132-4AE2-8E7D-BA5D4B4CBA5B}" type="pres">
      <dgm:prSet presAssocID="{ADDB4D29-AF4D-414D-85ED-A783CB49CC66}" presName="bgRect" presStyleLbl="bgShp" presStyleIdx="5" presStyleCnt="6"/>
      <dgm:spPr/>
    </dgm:pt>
    <dgm:pt modelId="{1E97C05E-7AD8-4A68-B9AD-FC8749122AB3}" type="pres">
      <dgm:prSet presAssocID="{ADDB4D29-AF4D-414D-85ED-A783CB49CC6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3E1B930F-051D-426D-B458-2ED213971C45}" type="pres">
      <dgm:prSet presAssocID="{ADDB4D29-AF4D-414D-85ED-A783CB49CC66}" presName="spaceRect" presStyleCnt="0"/>
      <dgm:spPr/>
    </dgm:pt>
    <dgm:pt modelId="{CBFB9DD3-87EA-444F-99E0-A5AD1AE23A84}" type="pres">
      <dgm:prSet presAssocID="{ADDB4D29-AF4D-414D-85ED-A783CB49CC66}" presName="parTx" presStyleLbl="revTx" presStyleIdx="6" presStyleCnt="8">
        <dgm:presLayoutVars>
          <dgm:chMax val="0"/>
          <dgm:chPref val="0"/>
        </dgm:presLayoutVars>
      </dgm:prSet>
      <dgm:spPr/>
    </dgm:pt>
    <dgm:pt modelId="{6E2C2254-8ED3-473B-A222-301F6A6E18D5}" type="pres">
      <dgm:prSet presAssocID="{ADDB4D29-AF4D-414D-85ED-A783CB49CC66}" presName="desTx" presStyleLbl="revTx" presStyleIdx="7" presStyleCnt="8">
        <dgm:presLayoutVars/>
      </dgm:prSet>
      <dgm:spPr/>
    </dgm:pt>
  </dgm:ptLst>
  <dgm:cxnLst>
    <dgm:cxn modelId="{F13F8E07-A975-4EFA-8AE7-4816ADA1D9EE}" srcId="{DEBEA287-4F3A-429D-9C1E-F4D2806D8BA2}" destId="{B4A14DEE-AF7B-4AB6-9B46-F83A3D3553BD}" srcOrd="0" destOrd="0" parTransId="{F72E6C6B-1595-4441-8A11-97BD8CE21A83}" sibTransId="{3C5DDC34-21AA-4D2D-8F92-7867DF6BF4FE}"/>
    <dgm:cxn modelId="{C097AA0A-2A6E-4D14-B429-A0B93B80D582}" type="presOf" srcId="{55EB176D-393E-4DAE-AB86-B4FBDA961EA7}" destId="{6E2C2254-8ED3-473B-A222-301F6A6E18D5}" srcOrd="0" destOrd="1" presId="urn:microsoft.com/office/officeart/2018/2/layout/IconVerticalSolidList"/>
    <dgm:cxn modelId="{110E530C-9F8C-433C-AF8E-B174F0C133F2}" srcId="{09AB5921-8A56-4090-B2DB-737936E5F9D8}" destId="{806BAC63-BB8F-40FE-AE57-FADB08D57BAB}" srcOrd="3" destOrd="0" parTransId="{B58A506A-94E7-4247-9F38-E16B9FF27A64}" sibTransId="{C4A9FE98-7569-4C3D-A1B7-E3534FE49C34}"/>
    <dgm:cxn modelId="{0017CB0E-0A23-4D69-9597-949B2FD62D06}" srcId="{ADDB4D29-AF4D-414D-85ED-A783CB49CC66}" destId="{004F02DA-4A6E-42AA-8EFC-427743B3B93E}" srcOrd="0" destOrd="0" parTransId="{43368362-4733-4AC1-962F-ACBA181A4024}" sibTransId="{E602BCB6-4CBF-4032-BF82-E779F6D93BE4}"/>
    <dgm:cxn modelId="{9C99320F-9C39-4B42-B6A8-C254411F047B}" type="presOf" srcId="{004F02DA-4A6E-42AA-8EFC-427743B3B93E}" destId="{6E2C2254-8ED3-473B-A222-301F6A6E18D5}" srcOrd="0" destOrd="0" presId="urn:microsoft.com/office/officeart/2018/2/layout/IconVerticalSolidList"/>
    <dgm:cxn modelId="{60756F1D-2DBF-4DD2-BA5E-C0C9CB94E9FB}" type="presOf" srcId="{09AB5921-8A56-4090-B2DB-737936E5F9D8}" destId="{75179868-4B9E-458A-8AE5-FC27426EC281}" srcOrd="0" destOrd="0" presId="urn:microsoft.com/office/officeart/2018/2/layout/IconVerticalSolidList"/>
    <dgm:cxn modelId="{F886A837-A82C-4C31-80D7-A3C609B579F9}" type="presOf" srcId="{DEBEA287-4F3A-429D-9C1E-F4D2806D8BA2}" destId="{295E69CA-074E-4D84-A618-98CEE875AE70}" srcOrd="0" destOrd="0" presId="urn:microsoft.com/office/officeart/2018/2/layout/IconVerticalSolidList"/>
    <dgm:cxn modelId="{78CE7E3E-1F10-4B83-AE12-C7E55EBC5811}" type="presOf" srcId="{B4A14DEE-AF7B-4AB6-9B46-F83A3D3553BD}" destId="{FFB06D32-9B29-4896-AF63-AC27D87B57E9}" srcOrd="0" destOrd="0" presId="urn:microsoft.com/office/officeart/2018/2/layout/IconVerticalSolidList"/>
    <dgm:cxn modelId="{70C55F5C-16D0-4878-99B8-9F4C8696A19C}" type="presOf" srcId="{CA6CE561-A690-41A8-A637-814F76C03BDF}" destId="{E7C8F513-E16E-4073-B256-6964C16671E8}" srcOrd="0" destOrd="0" presId="urn:microsoft.com/office/officeart/2018/2/layout/IconVerticalSolidList"/>
    <dgm:cxn modelId="{24D50C6C-6D96-4AED-AC17-7F8AE9B319EE}" srcId="{09AB5921-8A56-4090-B2DB-737936E5F9D8}" destId="{CA6CE561-A690-41A8-A637-814F76C03BDF}" srcOrd="2" destOrd="0" parTransId="{1D0CC974-8C19-47AF-A999-4F2E55DCDFAA}" sibTransId="{ECAB0BE7-EC20-4A5A-884C-CDE83A9FF3BB}"/>
    <dgm:cxn modelId="{1C9C6658-DFF6-4D7A-BBB6-F789BC1E82C1}" type="presOf" srcId="{3D481939-87DE-4263-B04F-505EC1645A45}" destId="{F0CEDCFC-D4A1-4778-82A5-AA7A05D9075B}" srcOrd="0" destOrd="0" presId="urn:microsoft.com/office/officeart/2018/2/layout/IconVerticalSolidList"/>
    <dgm:cxn modelId="{D9A50A84-26C2-4B41-AEF6-102EF830FAEC}" type="presOf" srcId="{806BAC63-BB8F-40FE-AE57-FADB08D57BAB}" destId="{C7892A6A-7CB6-4371-868F-35227846D7BD}" srcOrd="0" destOrd="0" presId="urn:microsoft.com/office/officeart/2018/2/layout/IconVerticalSolidList"/>
    <dgm:cxn modelId="{7525C493-A9F7-46F7-82BF-B012B51FF94C}" srcId="{ADDB4D29-AF4D-414D-85ED-A783CB49CC66}" destId="{55EB176D-393E-4DAE-AB86-B4FBDA961EA7}" srcOrd="1" destOrd="0" parTransId="{9DB05F56-B1A0-4213-97DF-962586DBD30B}" sibTransId="{56B8271A-CE48-4DF4-8140-F7FBFB3F39CD}"/>
    <dgm:cxn modelId="{1C59E2C3-94EE-4957-8B86-072156E7B571}" type="presOf" srcId="{F1F8247E-5B20-4563-A6D4-9C99D396AD3A}" destId="{9B0F7AEE-0DCC-4363-BBC1-61CA7BA8ABAE}" srcOrd="0" destOrd="0" presId="urn:microsoft.com/office/officeart/2018/2/layout/IconVerticalSolidList"/>
    <dgm:cxn modelId="{ED9282CF-6297-480F-B79A-2C0F01D9D182}" srcId="{09AB5921-8A56-4090-B2DB-737936E5F9D8}" destId="{F1F8247E-5B20-4563-A6D4-9C99D396AD3A}" srcOrd="0" destOrd="0" parTransId="{5B39AE2B-AB7A-422E-A60B-B62580E271A5}" sibTransId="{571FD1A2-769F-4740-A740-BEBF1470A342}"/>
    <dgm:cxn modelId="{AF1413E2-8A39-4DF5-B3CA-149760A9D847}" type="presOf" srcId="{ADDB4D29-AF4D-414D-85ED-A783CB49CC66}" destId="{CBFB9DD3-87EA-444F-99E0-A5AD1AE23A84}" srcOrd="0" destOrd="0" presId="urn:microsoft.com/office/officeart/2018/2/layout/IconVerticalSolidList"/>
    <dgm:cxn modelId="{6D9F83E2-3EBC-4F95-AFE6-B6B6185EE1F8}" srcId="{09AB5921-8A56-4090-B2DB-737936E5F9D8}" destId="{DEBEA287-4F3A-429D-9C1E-F4D2806D8BA2}" srcOrd="4" destOrd="0" parTransId="{637AA97C-74CE-4B99-B5BE-01F4A4E7A880}" sibTransId="{D030C453-1811-4A3C-8DEB-D652211B7017}"/>
    <dgm:cxn modelId="{57E1DCEB-39AE-4ACB-A9CC-5C0884D73998}" srcId="{09AB5921-8A56-4090-B2DB-737936E5F9D8}" destId="{3D481939-87DE-4263-B04F-505EC1645A45}" srcOrd="1" destOrd="0" parTransId="{78852B22-2273-4CB7-B0DB-AAD2EC6DD1C7}" sibTransId="{E82BF897-F676-41AF-B508-11557A69F2C2}"/>
    <dgm:cxn modelId="{EC0EF8FD-8D34-488E-B6E8-DFBEB2305D10}" srcId="{09AB5921-8A56-4090-B2DB-737936E5F9D8}" destId="{ADDB4D29-AF4D-414D-85ED-A783CB49CC66}" srcOrd="5" destOrd="0" parTransId="{DC0B1695-F023-416D-AB45-54688CA8BF99}" sibTransId="{E32B4B5E-E3C8-409C-9108-A9819A6EFB60}"/>
    <dgm:cxn modelId="{47D9DC9A-5ED2-4568-979B-96BD0F1B3110}" type="presParOf" srcId="{75179868-4B9E-458A-8AE5-FC27426EC281}" destId="{0C0D0F50-12FC-4072-9DC2-94DFF51E24CF}" srcOrd="0" destOrd="0" presId="urn:microsoft.com/office/officeart/2018/2/layout/IconVerticalSolidList"/>
    <dgm:cxn modelId="{D4CE55D2-59E9-42E3-B4C3-59BAEBB63ED7}" type="presParOf" srcId="{0C0D0F50-12FC-4072-9DC2-94DFF51E24CF}" destId="{DE7B6D19-D05A-4FD9-A6AC-CFCDCB656923}" srcOrd="0" destOrd="0" presId="urn:microsoft.com/office/officeart/2018/2/layout/IconVerticalSolidList"/>
    <dgm:cxn modelId="{C679D202-5CC6-4BC0-BBB7-D1B80B225924}" type="presParOf" srcId="{0C0D0F50-12FC-4072-9DC2-94DFF51E24CF}" destId="{3A24456F-0489-4A4C-8502-AC0984164184}" srcOrd="1" destOrd="0" presId="urn:microsoft.com/office/officeart/2018/2/layout/IconVerticalSolidList"/>
    <dgm:cxn modelId="{C7E584AE-8168-4831-8AB3-4E621627E6F5}" type="presParOf" srcId="{0C0D0F50-12FC-4072-9DC2-94DFF51E24CF}" destId="{78F7417A-BDF2-43A5-AECC-6440C816C37F}" srcOrd="2" destOrd="0" presId="urn:microsoft.com/office/officeart/2018/2/layout/IconVerticalSolidList"/>
    <dgm:cxn modelId="{75E01413-D681-42A8-9052-7F202F9F9764}" type="presParOf" srcId="{0C0D0F50-12FC-4072-9DC2-94DFF51E24CF}" destId="{9B0F7AEE-0DCC-4363-BBC1-61CA7BA8ABAE}" srcOrd="3" destOrd="0" presId="urn:microsoft.com/office/officeart/2018/2/layout/IconVerticalSolidList"/>
    <dgm:cxn modelId="{28B036E2-D5CA-4BEB-B73A-BE7AF04590B8}" type="presParOf" srcId="{75179868-4B9E-458A-8AE5-FC27426EC281}" destId="{89D7D7B2-F725-417E-9709-0515B8EC8655}" srcOrd="1" destOrd="0" presId="urn:microsoft.com/office/officeart/2018/2/layout/IconVerticalSolidList"/>
    <dgm:cxn modelId="{DEE99EDF-3F5E-4FE6-8841-7418DBD47C28}" type="presParOf" srcId="{75179868-4B9E-458A-8AE5-FC27426EC281}" destId="{D655909F-D461-44B4-B210-E0E44A7CB9EA}" srcOrd="2" destOrd="0" presId="urn:microsoft.com/office/officeart/2018/2/layout/IconVerticalSolidList"/>
    <dgm:cxn modelId="{437F7BD6-EEF9-4C62-AD71-4E01F13C1121}" type="presParOf" srcId="{D655909F-D461-44B4-B210-E0E44A7CB9EA}" destId="{785875AA-19D8-4906-B843-10E0A2C99E62}" srcOrd="0" destOrd="0" presId="urn:microsoft.com/office/officeart/2018/2/layout/IconVerticalSolidList"/>
    <dgm:cxn modelId="{2F0EE8B4-C8B2-4A94-A2E8-25A741C05B5B}" type="presParOf" srcId="{D655909F-D461-44B4-B210-E0E44A7CB9EA}" destId="{572E9B94-B7DD-4513-AD1A-8F483F56A890}" srcOrd="1" destOrd="0" presId="urn:microsoft.com/office/officeart/2018/2/layout/IconVerticalSolidList"/>
    <dgm:cxn modelId="{FABB607E-8D8A-4135-80F0-63D83F5CCEA3}" type="presParOf" srcId="{D655909F-D461-44B4-B210-E0E44A7CB9EA}" destId="{8D16193A-C010-4BB8-AB10-D688BC8F679F}" srcOrd="2" destOrd="0" presId="urn:microsoft.com/office/officeart/2018/2/layout/IconVerticalSolidList"/>
    <dgm:cxn modelId="{3E213049-995F-49DB-A840-770FE55E7684}" type="presParOf" srcId="{D655909F-D461-44B4-B210-E0E44A7CB9EA}" destId="{F0CEDCFC-D4A1-4778-82A5-AA7A05D9075B}" srcOrd="3" destOrd="0" presId="urn:microsoft.com/office/officeart/2018/2/layout/IconVerticalSolidList"/>
    <dgm:cxn modelId="{07ECC8E9-5CDD-43CA-9417-A9BC5BA9FDD8}" type="presParOf" srcId="{75179868-4B9E-458A-8AE5-FC27426EC281}" destId="{F1E0E926-25E7-4701-810A-F03D17F38EFF}" srcOrd="3" destOrd="0" presId="urn:microsoft.com/office/officeart/2018/2/layout/IconVerticalSolidList"/>
    <dgm:cxn modelId="{19FBF009-C063-4600-8346-15B29ABCC99B}" type="presParOf" srcId="{75179868-4B9E-458A-8AE5-FC27426EC281}" destId="{31CD8F57-A1C2-4C17-926D-66451863E21D}" srcOrd="4" destOrd="0" presId="urn:microsoft.com/office/officeart/2018/2/layout/IconVerticalSolidList"/>
    <dgm:cxn modelId="{51861F44-083F-4934-A643-09C394875E7F}" type="presParOf" srcId="{31CD8F57-A1C2-4C17-926D-66451863E21D}" destId="{619CDE47-34B1-407D-999C-4E734FDF3698}" srcOrd="0" destOrd="0" presId="urn:microsoft.com/office/officeart/2018/2/layout/IconVerticalSolidList"/>
    <dgm:cxn modelId="{9E1081A3-55D0-4134-B6E6-C964249FBBDD}" type="presParOf" srcId="{31CD8F57-A1C2-4C17-926D-66451863E21D}" destId="{60FA4986-BBC4-494A-A942-5BCDFC4D7C7C}" srcOrd="1" destOrd="0" presId="urn:microsoft.com/office/officeart/2018/2/layout/IconVerticalSolidList"/>
    <dgm:cxn modelId="{A4E0C8CB-203C-4F96-A44F-6980B4F8F32A}" type="presParOf" srcId="{31CD8F57-A1C2-4C17-926D-66451863E21D}" destId="{1A42927E-DCF3-48F6-B8E2-F945D4FB118A}" srcOrd="2" destOrd="0" presId="urn:microsoft.com/office/officeart/2018/2/layout/IconVerticalSolidList"/>
    <dgm:cxn modelId="{F303DE7B-311D-4EA7-876F-EF0D9E7C127D}" type="presParOf" srcId="{31CD8F57-A1C2-4C17-926D-66451863E21D}" destId="{E7C8F513-E16E-4073-B256-6964C16671E8}" srcOrd="3" destOrd="0" presId="urn:microsoft.com/office/officeart/2018/2/layout/IconVerticalSolidList"/>
    <dgm:cxn modelId="{16122C36-058F-44DB-80E9-2A864D4CE175}" type="presParOf" srcId="{75179868-4B9E-458A-8AE5-FC27426EC281}" destId="{87A74B1F-1949-4F80-87CB-1BC6F1F01E7F}" srcOrd="5" destOrd="0" presId="urn:microsoft.com/office/officeart/2018/2/layout/IconVerticalSolidList"/>
    <dgm:cxn modelId="{1D89E3F0-3189-4361-BCEB-D51226068555}" type="presParOf" srcId="{75179868-4B9E-458A-8AE5-FC27426EC281}" destId="{7EBB40CD-FE20-427E-9132-150B0C7BABED}" srcOrd="6" destOrd="0" presId="urn:microsoft.com/office/officeart/2018/2/layout/IconVerticalSolidList"/>
    <dgm:cxn modelId="{48C0D068-7549-4FCF-B2A6-B6765CB54EB3}" type="presParOf" srcId="{7EBB40CD-FE20-427E-9132-150B0C7BABED}" destId="{48F91315-3301-428E-8E33-9649AF1E8073}" srcOrd="0" destOrd="0" presId="urn:microsoft.com/office/officeart/2018/2/layout/IconVerticalSolidList"/>
    <dgm:cxn modelId="{C861FE4C-0668-4814-82B6-757A625C1B4F}" type="presParOf" srcId="{7EBB40CD-FE20-427E-9132-150B0C7BABED}" destId="{38FC4BAE-F2D2-4026-A256-EC266F305BD0}" srcOrd="1" destOrd="0" presId="urn:microsoft.com/office/officeart/2018/2/layout/IconVerticalSolidList"/>
    <dgm:cxn modelId="{B8EBB2E6-4B9E-4F8F-AD72-C5AB5C2B8F43}" type="presParOf" srcId="{7EBB40CD-FE20-427E-9132-150B0C7BABED}" destId="{DAA21739-795C-4517-B7BF-C609A69315D3}" srcOrd="2" destOrd="0" presId="urn:microsoft.com/office/officeart/2018/2/layout/IconVerticalSolidList"/>
    <dgm:cxn modelId="{E9E127ED-1B8C-445B-9E1B-E91377DE9A2D}" type="presParOf" srcId="{7EBB40CD-FE20-427E-9132-150B0C7BABED}" destId="{C7892A6A-7CB6-4371-868F-35227846D7BD}" srcOrd="3" destOrd="0" presId="urn:microsoft.com/office/officeart/2018/2/layout/IconVerticalSolidList"/>
    <dgm:cxn modelId="{6AFDA28A-9317-4E61-8D71-FB622CB15B83}" type="presParOf" srcId="{75179868-4B9E-458A-8AE5-FC27426EC281}" destId="{C2DADC78-4D34-46F2-A612-8A366C3E7E27}" srcOrd="7" destOrd="0" presId="urn:microsoft.com/office/officeart/2018/2/layout/IconVerticalSolidList"/>
    <dgm:cxn modelId="{C1F272FE-6BB1-414F-A3F0-8F02DA1E4E7A}" type="presParOf" srcId="{75179868-4B9E-458A-8AE5-FC27426EC281}" destId="{F1EC396B-B92D-4844-816C-DA51261A7C78}" srcOrd="8" destOrd="0" presId="urn:microsoft.com/office/officeart/2018/2/layout/IconVerticalSolidList"/>
    <dgm:cxn modelId="{673C76A8-EE54-432C-A09B-83C7176B93CF}" type="presParOf" srcId="{F1EC396B-B92D-4844-816C-DA51261A7C78}" destId="{D0823A96-A1E3-4667-8A82-74474162557B}" srcOrd="0" destOrd="0" presId="urn:microsoft.com/office/officeart/2018/2/layout/IconVerticalSolidList"/>
    <dgm:cxn modelId="{AA9E763A-D000-4225-BD02-FAB50BE9C0F0}" type="presParOf" srcId="{F1EC396B-B92D-4844-816C-DA51261A7C78}" destId="{F838DFE2-CAB3-43A6-B1FA-0585E68C08FD}" srcOrd="1" destOrd="0" presId="urn:microsoft.com/office/officeart/2018/2/layout/IconVerticalSolidList"/>
    <dgm:cxn modelId="{5F940AA3-AAE1-4523-AF72-3E8742D45868}" type="presParOf" srcId="{F1EC396B-B92D-4844-816C-DA51261A7C78}" destId="{83DD1FF4-153C-4B9C-A8BB-8101ED5C1103}" srcOrd="2" destOrd="0" presId="urn:microsoft.com/office/officeart/2018/2/layout/IconVerticalSolidList"/>
    <dgm:cxn modelId="{3FCFE91F-82A5-4172-B9DC-2BBB39572172}" type="presParOf" srcId="{F1EC396B-B92D-4844-816C-DA51261A7C78}" destId="{295E69CA-074E-4D84-A618-98CEE875AE70}" srcOrd="3" destOrd="0" presId="urn:microsoft.com/office/officeart/2018/2/layout/IconVerticalSolidList"/>
    <dgm:cxn modelId="{07747BF3-E609-405B-A4E9-DB880E2FBBEF}" type="presParOf" srcId="{F1EC396B-B92D-4844-816C-DA51261A7C78}" destId="{FFB06D32-9B29-4896-AF63-AC27D87B57E9}" srcOrd="4" destOrd="0" presId="urn:microsoft.com/office/officeart/2018/2/layout/IconVerticalSolidList"/>
    <dgm:cxn modelId="{A6AA0423-5856-43C5-94B1-FE37D303000F}" type="presParOf" srcId="{75179868-4B9E-458A-8AE5-FC27426EC281}" destId="{7BE46509-B01C-4A6D-A8DC-678A97118C93}" srcOrd="9" destOrd="0" presId="urn:microsoft.com/office/officeart/2018/2/layout/IconVerticalSolidList"/>
    <dgm:cxn modelId="{B6E5C821-F0D5-4130-B3CD-866CD712E8A6}" type="presParOf" srcId="{75179868-4B9E-458A-8AE5-FC27426EC281}" destId="{B174022F-F455-42B6-AC8D-96D76996143E}" srcOrd="10" destOrd="0" presId="urn:microsoft.com/office/officeart/2018/2/layout/IconVerticalSolidList"/>
    <dgm:cxn modelId="{DBA5AE21-1D3E-4362-8544-B5915E19106D}" type="presParOf" srcId="{B174022F-F455-42B6-AC8D-96D76996143E}" destId="{9E13CEB3-8132-4AE2-8E7D-BA5D4B4CBA5B}" srcOrd="0" destOrd="0" presId="urn:microsoft.com/office/officeart/2018/2/layout/IconVerticalSolidList"/>
    <dgm:cxn modelId="{EEA660E3-1E4C-4A8F-9E59-E8B8EE40128D}" type="presParOf" srcId="{B174022F-F455-42B6-AC8D-96D76996143E}" destId="{1E97C05E-7AD8-4A68-B9AD-FC8749122AB3}" srcOrd="1" destOrd="0" presId="urn:microsoft.com/office/officeart/2018/2/layout/IconVerticalSolidList"/>
    <dgm:cxn modelId="{603659E7-B14D-43E4-98C2-35A08D8799C3}" type="presParOf" srcId="{B174022F-F455-42B6-AC8D-96D76996143E}" destId="{3E1B930F-051D-426D-B458-2ED213971C45}" srcOrd="2" destOrd="0" presId="urn:microsoft.com/office/officeart/2018/2/layout/IconVerticalSolidList"/>
    <dgm:cxn modelId="{6997DA3E-2EE0-4CC2-9169-32B899E3D8DD}" type="presParOf" srcId="{B174022F-F455-42B6-AC8D-96D76996143E}" destId="{CBFB9DD3-87EA-444F-99E0-A5AD1AE23A84}" srcOrd="3" destOrd="0" presId="urn:microsoft.com/office/officeart/2018/2/layout/IconVerticalSolidList"/>
    <dgm:cxn modelId="{C475205C-51E3-40EC-87A1-A827628BCEC1}" type="presParOf" srcId="{B174022F-F455-42B6-AC8D-96D76996143E}" destId="{6E2C2254-8ED3-473B-A222-301F6A6E18D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AB5921-8A56-4090-B2DB-737936E5F9D8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EB176D-393E-4DAE-AB86-B4FBDA961EA7}">
      <dgm:prSet/>
      <dgm:spPr/>
      <dgm:t>
        <a:bodyPr/>
        <a:lstStyle/>
        <a:p>
          <a:r>
            <a:rPr lang="en-US" dirty="0"/>
            <a:t>Revolutionized information access.</a:t>
          </a:r>
        </a:p>
      </dgm:t>
    </dgm:pt>
    <dgm:pt modelId="{9DB05F56-B1A0-4213-97DF-962586DBD30B}" type="parTrans" cxnId="{7525C493-A9F7-46F7-82BF-B012B51FF94C}">
      <dgm:prSet/>
      <dgm:spPr/>
      <dgm:t>
        <a:bodyPr/>
        <a:lstStyle/>
        <a:p>
          <a:endParaRPr lang="en-US"/>
        </a:p>
      </dgm:t>
    </dgm:pt>
    <dgm:pt modelId="{56B8271A-CE48-4DF4-8140-F7FBFB3F39CD}" type="sibTrans" cxnId="{7525C493-A9F7-46F7-82BF-B012B51FF94C}">
      <dgm:prSet/>
      <dgm:spPr/>
      <dgm:t>
        <a:bodyPr/>
        <a:lstStyle/>
        <a:p>
          <a:endParaRPr lang="en-US"/>
        </a:p>
      </dgm:t>
    </dgm:pt>
    <dgm:pt modelId="{3098EA72-781E-45B4-936D-85A6200ABAEE}">
      <dgm:prSet/>
      <dgm:spPr/>
      <dgm:t>
        <a:bodyPr/>
        <a:lstStyle/>
        <a:p>
          <a:r>
            <a:rPr lang="en-US" dirty="0"/>
            <a:t>Facilitated E-commerce.</a:t>
          </a:r>
        </a:p>
      </dgm:t>
    </dgm:pt>
    <dgm:pt modelId="{DE57AAC4-6D68-4D40-BFC1-A98EDDB19CB7}" type="parTrans" cxnId="{493F91EB-0831-4801-B0A2-729B0AFB623E}">
      <dgm:prSet/>
      <dgm:spPr/>
      <dgm:t>
        <a:bodyPr/>
        <a:lstStyle/>
        <a:p>
          <a:endParaRPr lang="en-MU"/>
        </a:p>
      </dgm:t>
    </dgm:pt>
    <dgm:pt modelId="{590FDC78-5D29-49F5-9804-79B3D37623EA}" type="sibTrans" cxnId="{493F91EB-0831-4801-B0A2-729B0AFB623E}">
      <dgm:prSet/>
      <dgm:spPr/>
      <dgm:t>
        <a:bodyPr/>
        <a:lstStyle/>
        <a:p>
          <a:endParaRPr lang="en-MU"/>
        </a:p>
      </dgm:t>
    </dgm:pt>
    <dgm:pt modelId="{772F963D-6511-499E-97F7-57AA83A4421C}">
      <dgm:prSet/>
      <dgm:spPr/>
      <dgm:t>
        <a:bodyPr/>
        <a:lstStyle/>
        <a:p>
          <a:r>
            <a:rPr lang="en-US" dirty="0"/>
            <a:t>Transformed Social Networking</a:t>
          </a:r>
        </a:p>
      </dgm:t>
    </dgm:pt>
    <dgm:pt modelId="{1E4CDC29-6857-4DF6-A8B6-2B1465BD1EA2}" type="parTrans" cxnId="{518A3E97-73A9-4E60-A960-C7516900B7C6}">
      <dgm:prSet/>
      <dgm:spPr/>
      <dgm:t>
        <a:bodyPr/>
        <a:lstStyle/>
        <a:p>
          <a:endParaRPr lang="en-MU"/>
        </a:p>
      </dgm:t>
    </dgm:pt>
    <dgm:pt modelId="{333446DE-A8B1-462A-8C10-96B74BEE1C94}" type="sibTrans" cxnId="{518A3E97-73A9-4E60-A960-C7516900B7C6}">
      <dgm:prSet/>
      <dgm:spPr/>
      <dgm:t>
        <a:bodyPr/>
        <a:lstStyle/>
        <a:p>
          <a:endParaRPr lang="en-MU"/>
        </a:p>
      </dgm:t>
    </dgm:pt>
    <dgm:pt modelId="{88FE7DF6-7B15-4247-B69B-85A2D7BDB8E9}">
      <dgm:prSet/>
      <dgm:spPr/>
      <dgm:t>
        <a:bodyPr/>
        <a:lstStyle/>
        <a:p>
          <a:r>
            <a:rPr lang="en-US" dirty="0"/>
            <a:t>Enabled online education</a:t>
          </a:r>
        </a:p>
      </dgm:t>
    </dgm:pt>
    <dgm:pt modelId="{4D1A2454-0CCA-4121-BF85-2361738D7C68}" type="parTrans" cxnId="{6924B6CF-47A0-46B6-80FC-05F29D0B9B53}">
      <dgm:prSet/>
      <dgm:spPr/>
      <dgm:t>
        <a:bodyPr/>
        <a:lstStyle/>
        <a:p>
          <a:endParaRPr lang="en-MU"/>
        </a:p>
      </dgm:t>
    </dgm:pt>
    <dgm:pt modelId="{C2533EBB-02D8-4938-8469-A803396D5296}" type="sibTrans" cxnId="{6924B6CF-47A0-46B6-80FC-05F29D0B9B53}">
      <dgm:prSet/>
      <dgm:spPr/>
      <dgm:t>
        <a:bodyPr/>
        <a:lstStyle/>
        <a:p>
          <a:endParaRPr lang="en-MU"/>
        </a:p>
      </dgm:t>
    </dgm:pt>
    <dgm:pt modelId="{44167AEB-348A-4DA5-93B1-7A5D18753EE7}">
      <dgm:prSet/>
      <dgm:spPr/>
      <dgm:t>
        <a:bodyPr/>
        <a:lstStyle/>
        <a:p>
          <a:r>
            <a:rPr lang="en-US" dirty="0"/>
            <a:t>Changed the way information is accessed, shared and consumed</a:t>
          </a:r>
        </a:p>
      </dgm:t>
    </dgm:pt>
    <dgm:pt modelId="{E15AB93F-B7FD-477A-8DE7-C4F06110DB18}" type="parTrans" cxnId="{CB3BFB0D-DBB0-453D-AE0C-FDEED608B7C0}">
      <dgm:prSet/>
      <dgm:spPr/>
      <dgm:t>
        <a:bodyPr/>
        <a:lstStyle/>
        <a:p>
          <a:endParaRPr lang="en-MU"/>
        </a:p>
      </dgm:t>
    </dgm:pt>
    <dgm:pt modelId="{5C3EF874-B14A-4C1D-860B-7238ED34DC17}" type="sibTrans" cxnId="{CB3BFB0D-DBB0-453D-AE0C-FDEED608B7C0}">
      <dgm:prSet/>
      <dgm:spPr/>
      <dgm:t>
        <a:bodyPr/>
        <a:lstStyle/>
        <a:p>
          <a:endParaRPr lang="en-MU"/>
        </a:p>
      </dgm:t>
    </dgm:pt>
    <dgm:pt modelId="{E9C06E9F-A47E-417B-AB0B-54A2FB952749}">
      <dgm:prSet/>
      <dgm:spPr/>
      <dgm:t>
        <a:bodyPr/>
        <a:lstStyle/>
        <a:p>
          <a:r>
            <a:rPr lang="en-US" dirty="0"/>
            <a:t>Enabled the growth of online businesses and digital transactions.</a:t>
          </a:r>
        </a:p>
      </dgm:t>
    </dgm:pt>
    <dgm:pt modelId="{E2FE2368-63A4-4C90-A364-8D3B9BDD7A3C}" type="parTrans" cxnId="{252F5F30-BCB6-4D8C-88FE-3F4E1941FE07}">
      <dgm:prSet/>
      <dgm:spPr/>
      <dgm:t>
        <a:bodyPr/>
        <a:lstStyle/>
        <a:p>
          <a:endParaRPr lang="en-MU"/>
        </a:p>
      </dgm:t>
    </dgm:pt>
    <dgm:pt modelId="{8D60E083-5C8B-46AA-92BC-F4CD748F6069}" type="sibTrans" cxnId="{252F5F30-BCB6-4D8C-88FE-3F4E1941FE07}">
      <dgm:prSet/>
      <dgm:spPr/>
      <dgm:t>
        <a:bodyPr/>
        <a:lstStyle/>
        <a:p>
          <a:endParaRPr lang="en-MU"/>
        </a:p>
      </dgm:t>
    </dgm:pt>
    <dgm:pt modelId="{21DD98B0-915E-4B7F-8E9E-5C5A52A947B6}">
      <dgm:prSet/>
      <dgm:spPr/>
      <dgm:t>
        <a:bodyPr/>
        <a:lstStyle/>
        <a:p>
          <a:r>
            <a:rPr lang="en-US" dirty="0"/>
            <a:t>Changed the dynamics of how people connect and interact online. </a:t>
          </a:r>
        </a:p>
      </dgm:t>
    </dgm:pt>
    <dgm:pt modelId="{A1ABA654-F87A-4181-88CD-67B6C09089EE}" type="parTrans" cxnId="{87803887-C33C-44A0-956C-B8669F3ECEFC}">
      <dgm:prSet/>
      <dgm:spPr/>
      <dgm:t>
        <a:bodyPr/>
        <a:lstStyle/>
        <a:p>
          <a:endParaRPr lang="en-MU"/>
        </a:p>
      </dgm:t>
    </dgm:pt>
    <dgm:pt modelId="{796F4B5C-641C-4247-8E4A-4099094FB3E6}" type="sibTrans" cxnId="{87803887-C33C-44A0-956C-B8669F3ECEFC}">
      <dgm:prSet/>
      <dgm:spPr/>
      <dgm:t>
        <a:bodyPr/>
        <a:lstStyle/>
        <a:p>
          <a:endParaRPr lang="en-MU"/>
        </a:p>
      </dgm:t>
    </dgm:pt>
    <dgm:pt modelId="{60B93FD6-4305-4E6D-A799-FE9480C905F1}">
      <dgm:prSet/>
      <dgm:spPr/>
      <dgm:t>
        <a:bodyPr/>
        <a:lstStyle/>
        <a:p>
          <a:r>
            <a:rPr lang="en-US" dirty="0"/>
            <a:t>Provided opportunities for remote learning and skills development.</a:t>
          </a:r>
        </a:p>
      </dgm:t>
    </dgm:pt>
    <dgm:pt modelId="{00869498-A279-496D-BBAB-83443CEB13A7}" type="parTrans" cxnId="{BD2F7862-AF3D-42C3-A827-CFB0C096687B}">
      <dgm:prSet/>
      <dgm:spPr/>
      <dgm:t>
        <a:bodyPr/>
        <a:lstStyle/>
        <a:p>
          <a:endParaRPr lang="en-MU"/>
        </a:p>
      </dgm:t>
    </dgm:pt>
    <dgm:pt modelId="{B3619324-6298-46DB-A2BB-13DBB79A70F3}" type="sibTrans" cxnId="{BD2F7862-AF3D-42C3-A827-CFB0C096687B}">
      <dgm:prSet/>
      <dgm:spPr/>
      <dgm:t>
        <a:bodyPr/>
        <a:lstStyle/>
        <a:p>
          <a:endParaRPr lang="en-MU"/>
        </a:p>
      </dgm:t>
    </dgm:pt>
    <dgm:pt modelId="{A8171742-9A73-4F52-BBC1-31274C677F26}" type="pres">
      <dgm:prSet presAssocID="{09AB5921-8A56-4090-B2DB-737936E5F9D8}" presName="Name0" presStyleCnt="0">
        <dgm:presLayoutVars>
          <dgm:dir/>
          <dgm:animLvl val="lvl"/>
          <dgm:resizeHandles val="exact"/>
        </dgm:presLayoutVars>
      </dgm:prSet>
      <dgm:spPr/>
    </dgm:pt>
    <dgm:pt modelId="{6C5DABFF-378A-4071-9592-5F5B8ADC9648}" type="pres">
      <dgm:prSet presAssocID="{55EB176D-393E-4DAE-AB86-B4FBDA961EA7}" presName="linNode" presStyleCnt="0"/>
      <dgm:spPr/>
    </dgm:pt>
    <dgm:pt modelId="{FF38FCF2-BBAE-4FD0-8E78-6FC4AE17D128}" type="pres">
      <dgm:prSet presAssocID="{55EB176D-393E-4DAE-AB86-B4FBDA961EA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71563C3-B531-4503-A107-0F13A159655B}" type="pres">
      <dgm:prSet presAssocID="{55EB176D-393E-4DAE-AB86-B4FBDA961EA7}" presName="descendantText" presStyleLbl="alignAccFollowNode1" presStyleIdx="0" presStyleCnt="4">
        <dgm:presLayoutVars>
          <dgm:bulletEnabled val="1"/>
        </dgm:presLayoutVars>
      </dgm:prSet>
      <dgm:spPr/>
    </dgm:pt>
    <dgm:pt modelId="{F43409AD-2E38-404B-9AD0-F207519D0A1B}" type="pres">
      <dgm:prSet presAssocID="{56B8271A-CE48-4DF4-8140-F7FBFB3F39CD}" presName="sp" presStyleCnt="0"/>
      <dgm:spPr/>
    </dgm:pt>
    <dgm:pt modelId="{C4C1A06A-935C-4FF8-824A-548DB0E09332}" type="pres">
      <dgm:prSet presAssocID="{3098EA72-781E-45B4-936D-85A6200ABAEE}" presName="linNode" presStyleCnt="0"/>
      <dgm:spPr/>
    </dgm:pt>
    <dgm:pt modelId="{E3724E96-AA4B-4FB3-9F99-97F81B94CE3F}" type="pres">
      <dgm:prSet presAssocID="{3098EA72-781E-45B4-936D-85A6200ABAE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B574F3D-5D4B-4202-89D2-9FE4F5F82A66}" type="pres">
      <dgm:prSet presAssocID="{3098EA72-781E-45B4-936D-85A6200ABAEE}" presName="descendantText" presStyleLbl="alignAccFollowNode1" presStyleIdx="1" presStyleCnt="4">
        <dgm:presLayoutVars>
          <dgm:bulletEnabled val="1"/>
        </dgm:presLayoutVars>
      </dgm:prSet>
      <dgm:spPr/>
    </dgm:pt>
    <dgm:pt modelId="{38C6AE63-4703-439C-9087-27575510C83B}" type="pres">
      <dgm:prSet presAssocID="{590FDC78-5D29-49F5-9804-79B3D37623EA}" presName="sp" presStyleCnt="0"/>
      <dgm:spPr/>
    </dgm:pt>
    <dgm:pt modelId="{126D06A6-E6FB-4E47-98A7-B775720F7C16}" type="pres">
      <dgm:prSet presAssocID="{772F963D-6511-499E-97F7-57AA83A4421C}" presName="linNode" presStyleCnt="0"/>
      <dgm:spPr/>
    </dgm:pt>
    <dgm:pt modelId="{39CF53F6-35C5-49EF-A1EC-CCCC758D8B3D}" type="pres">
      <dgm:prSet presAssocID="{772F963D-6511-499E-97F7-57AA83A4421C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CEDFD8A-8BE5-4983-AB91-F45810768460}" type="pres">
      <dgm:prSet presAssocID="{772F963D-6511-499E-97F7-57AA83A4421C}" presName="descendantText" presStyleLbl="alignAccFollowNode1" presStyleIdx="2" presStyleCnt="4">
        <dgm:presLayoutVars>
          <dgm:bulletEnabled val="1"/>
        </dgm:presLayoutVars>
      </dgm:prSet>
      <dgm:spPr/>
    </dgm:pt>
    <dgm:pt modelId="{EC3F1F55-42EF-4114-B406-0EC9EB6A94AC}" type="pres">
      <dgm:prSet presAssocID="{333446DE-A8B1-462A-8C10-96B74BEE1C94}" presName="sp" presStyleCnt="0"/>
      <dgm:spPr/>
    </dgm:pt>
    <dgm:pt modelId="{13A067D1-CE3F-4E7C-91A3-C67BD69B40D8}" type="pres">
      <dgm:prSet presAssocID="{88FE7DF6-7B15-4247-B69B-85A2D7BDB8E9}" presName="linNode" presStyleCnt="0"/>
      <dgm:spPr/>
    </dgm:pt>
    <dgm:pt modelId="{1A9E16D7-F1C7-4A18-93F3-C72EEA693F5D}" type="pres">
      <dgm:prSet presAssocID="{88FE7DF6-7B15-4247-B69B-85A2D7BDB8E9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D16AB883-8CC5-40A1-A821-46FFB240775E}" type="pres">
      <dgm:prSet presAssocID="{88FE7DF6-7B15-4247-B69B-85A2D7BDB8E9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B3BFB0D-DBB0-453D-AE0C-FDEED608B7C0}" srcId="{55EB176D-393E-4DAE-AB86-B4FBDA961EA7}" destId="{44167AEB-348A-4DA5-93B1-7A5D18753EE7}" srcOrd="0" destOrd="0" parTransId="{E15AB93F-B7FD-477A-8DE7-C4F06110DB18}" sibTransId="{5C3EF874-B14A-4C1D-860B-7238ED34DC17}"/>
    <dgm:cxn modelId="{79F39A17-F40F-4669-995A-1187B10AFC31}" type="presOf" srcId="{44167AEB-348A-4DA5-93B1-7A5D18753EE7}" destId="{171563C3-B531-4503-A107-0F13A159655B}" srcOrd="0" destOrd="0" presId="urn:microsoft.com/office/officeart/2005/8/layout/vList5"/>
    <dgm:cxn modelId="{252F5F30-BCB6-4D8C-88FE-3F4E1941FE07}" srcId="{3098EA72-781E-45B4-936D-85A6200ABAEE}" destId="{E9C06E9F-A47E-417B-AB0B-54A2FB952749}" srcOrd="0" destOrd="0" parTransId="{E2FE2368-63A4-4C90-A364-8D3B9BDD7A3C}" sibTransId="{8D60E083-5C8B-46AA-92BC-F4CD748F6069}"/>
    <dgm:cxn modelId="{BD2F7862-AF3D-42C3-A827-CFB0C096687B}" srcId="{88FE7DF6-7B15-4247-B69B-85A2D7BDB8E9}" destId="{60B93FD6-4305-4E6D-A799-FE9480C905F1}" srcOrd="0" destOrd="0" parTransId="{00869498-A279-496D-BBAB-83443CEB13A7}" sibTransId="{B3619324-6298-46DB-A2BB-13DBB79A70F3}"/>
    <dgm:cxn modelId="{CCA25F69-F611-4278-8CAB-A01F6BD2C66D}" type="presOf" srcId="{55EB176D-393E-4DAE-AB86-B4FBDA961EA7}" destId="{FF38FCF2-BBAE-4FD0-8E78-6FC4AE17D128}" srcOrd="0" destOrd="0" presId="urn:microsoft.com/office/officeart/2005/8/layout/vList5"/>
    <dgm:cxn modelId="{E987274A-37B8-47AF-8F84-DB8DB7611824}" type="presOf" srcId="{09AB5921-8A56-4090-B2DB-737936E5F9D8}" destId="{A8171742-9A73-4F52-BBC1-31274C677F26}" srcOrd="0" destOrd="0" presId="urn:microsoft.com/office/officeart/2005/8/layout/vList5"/>
    <dgm:cxn modelId="{45705159-DE98-4969-8A8B-7D0C5AF9C3FC}" type="presOf" srcId="{E9C06E9F-A47E-417B-AB0B-54A2FB952749}" destId="{7B574F3D-5D4B-4202-89D2-9FE4F5F82A66}" srcOrd="0" destOrd="0" presId="urn:microsoft.com/office/officeart/2005/8/layout/vList5"/>
    <dgm:cxn modelId="{C3EF9483-BDE8-466A-8529-CAC5FC8C61DF}" type="presOf" srcId="{88FE7DF6-7B15-4247-B69B-85A2D7BDB8E9}" destId="{1A9E16D7-F1C7-4A18-93F3-C72EEA693F5D}" srcOrd="0" destOrd="0" presId="urn:microsoft.com/office/officeart/2005/8/layout/vList5"/>
    <dgm:cxn modelId="{87803887-C33C-44A0-956C-B8669F3ECEFC}" srcId="{772F963D-6511-499E-97F7-57AA83A4421C}" destId="{21DD98B0-915E-4B7F-8E9E-5C5A52A947B6}" srcOrd="0" destOrd="0" parTransId="{A1ABA654-F87A-4181-88CD-67B6C09089EE}" sibTransId="{796F4B5C-641C-4247-8E4A-4099094FB3E6}"/>
    <dgm:cxn modelId="{7525C493-A9F7-46F7-82BF-B012B51FF94C}" srcId="{09AB5921-8A56-4090-B2DB-737936E5F9D8}" destId="{55EB176D-393E-4DAE-AB86-B4FBDA961EA7}" srcOrd="0" destOrd="0" parTransId="{9DB05F56-B1A0-4213-97DF-962586DBD30B}" sibTransId="{56B8271A-CE48-4DF4-8140-F7FBFB3F39CD}"/>
    <dgm:cxn modelId="{0172BD96-F730-42BC-BD7F-4ED56A940E07}" type="presOf" srcId="{21DD98B0-915E-4B7F-8E9E-5C5A52A947B6}" destId="{CCEDFD8A-8BE5-4983-AB91-F45810768460}" srcOrd="0" destOrd="0" presId="urn:microsoft.com/office/officeart/2005/8/layout/vList5"/>
    <dgm:cxn modelId="{518A3E97-73A9-4E60-A960-C7516900B7C6}" srcId="{09AB5921-8A56-4090-B2DB-737936E5F9D8}" destId="{772F963D-6511-499E-97F7-57AA83A4421C}" srcOrd="2" destOrd="0" parTransId="{1E4CDC29-6857-4DF6-A8B6-2B1465BD1EA2}" sibTransId="{333446DE-A8B1-462A-8C10-96B74BEE1C94}"/>
    <dgm:cxn modelId="{6924B6CF-47A0-46B6-80FC-05F29D0B9B53}" srcId="{09AB5921-8A56-4090-B2DB-737936E5F9D8}" destId="{88FE7DF6-7B15-4247-B69B-85A2D7BDB8E9}" srcOrd="3" destOrd="0" parTransId="{4D1A2454-0CCA-4121-BF85-2361738D7C68}" sibTransId="{C2533EBB-02D8-4938-8469-A803396D5296}"/>
    <dgm:cxn modelId="{395B38D7-9FAE-4533-BE03-F1040D527412}" type="presOf" srcId="{60B93FD6-4305-4E6D-A799-FE9480C905F1}" destId="{D16AB883-8CC5-40A1-A821-46FFB240775E}" srcOrd="0" destOrd="0" presId="urn:microsoft.com/office/officeart/2005/8/layout/vList5"/>
    <dgm:cxn modelId="{1CF2CED9-59EA-41FB-A079-385E438C76F4}" type="presOf" srcId="{772F963D-6511-499E-97F7-57AA83A4421C}" destId="{39CF53F6-35C5-49EF-A1EC-CCCC758D8B3D}" srcOrd="0" destOrd="0" presId="urn:microsoft.com/office/officeart/2005/8/layout/vList5"/>
    <dgm:cxn modelId="{493F91EB-0831-4801-B0A2-729B0AFB623E}" srcId="{09AB5921-8A56-4090-B2DB-737936E5F9D8}" destId="{3098EA72-781E-45B4-936D-85A6200ABAEE}" srcOrd="1" destOrd="0" parTransId="{DE57AAC4-6D68-4D40-BFC1-A98EDDB19CB7}" sibTransId="{590FDC78-5D29-49F5-9804-79B3D37623EA}"/>
    <dgm:cxn modelId="{8D494DEC-F975-409E-80D9-FA2117D4BDCC}" type="presOf" srcId="{3098EA72-781E-45B4-936D-85A6200ABAEE}" destId="{E3724E96-AA4B-4FB3-9F99-97F81B94CE3F}" srcOrd="0" destOrd="0" presId="urn:microsoft.com/office/officeart/2005/8/layout/vList5"/>
    <dgm:cxn modelId="{74669ED3-BB26-40A1-BFE2-E1E92321C5D6}" type="presParOf" srcId="{A8171742-9A73-4F52-BBC1-31274C677F26}" destId="{6C5DABFF-378A-4071-9592-5F5B8ADC9648}" srcOrd="0" destOrd="0" presId="urn:microsoft.com/office/officeart/2005/8/layout/vList5"/>
    <dgm:cxn modelId="{4B7D014C-B305-4693-AE78-E5560A7637A4}" type="presParOf" srcId="{6C5DABFF-378A-4071-9592-5F5B8ADC9648}" destId="{FF38FCF2-BBAE-4FD0-8E78-6FC4AE17D128}" srcOrd="0" destOrd="0" presId="urn:microsoft.com/office/officeart/2005/8/layout/vList5"/>
    <dgm:cxn modelId="{C1926208-B823-42F2-AEF9-B5A78FD53854}" type="presParOf" srcId="{6C5DABFF-378A-4071-9592-5F5B8ADC9648}" destId="{171563C3-B531-4503-A107-0F13A159655B}" srcOrd="1" destOrd="0" presId="urn:microsoft.com/office/officeart/2005/8/layout/vList5"/>
    <dgm:cxn modelId="{06DC5C14-2A43-4560-A723-8573DAE92B8E}" type="presParOf" srcId="{A8171742-9A73-4F52-BBC1-31274C677F26}" destId="{F43409AD-2E38-404B-9AD0-F207519D0A1B}" srcOrd="1" destOrd="0" presId="urn:microsoft.com/office/officeart/2005/8/layout/vList5"/>
    <dgm:cxn modelId="{C2E234A6-125F-49AA-87AC-84ED49BACF90}" type="presParOf" srcId="{A8171742-9A73-4F52-BBC1-31274C677F26}" destId="{C4C1A06A-935C-4FF8-824A-548DB0E09332}" srcOrd="2" destOrd="0" presId="urn:microsoft.com/office/officeart/2005/8/layout/vList5"/>
    <dgm:cxn modelId="{2D81F567-AE9A-417D-AD7D-D20934D67A06}" type="presParOf" srcId="{C4C1A06A-935C-4FF8-824A-548DB0E09332}" destId="{E3724E96-AA4B-4FB3-9F99-97F81B94CE3F}" srcOrd="0" destOrd="0" presId="urn:microsoft.com/office/officeart/2005/8/layout/vList5"/>
    <dgm:cxn modelId="{B8C24352-0310-4997-9764-098AEAF7F915}" type="presParOf" srcId="{C4C1A06A-935C-4FF8-824A-548DB0E09332}" destId="{7B574F3D-5D4B-4202-89D2-9FE4F5F82A66}" srcOrd="1" destOrd="0" presId="urn:microsoft.com/office/officeart/2005/8/layout/vList5"/>
    <dgm:cxn modelId="{F5F0C80C-5E45-418A-8703-4C132F8D81D5}" type="presParOf" srcId="{A8171742-9A73-4F52-BBC1-31274C677F26}" destId="{38C6AE63-4703-439C-9087-27575510C83B}" srcOrd="3" destOrd="0" presId="urn:microsoft.com/office/officeart/2005/8/layout/vList5"/>
    <dgm:cxn modelId="{425399BA-591C-4B84-AC05-E47DC5A05354}" type="presParOf" srcId="{A8171742-9A73-4F52-BBC1-31274C677F26}" destId="{126D06A6-E6FB-4E47-98A7-B775720F7C16}" srcOrd="4" destOrd="0" presId="urn:microsoft.com/office/officeart/2005/8/layout/vList5"/>
    <dgm:cxn modelId="{26A66852-DA88-4942-99DE-29DBDFFCBDC2}" type="presParOf" srcId="{126D06A6-E6FB-4E47-98A7-B775720F7C16}" destId="{39CF53F6-35C5-49EF-A1EC-CCCC758D8B3D}" srcOrd="0" destOrd="0" presId="urn:microsoft.com/office/officeart/2005/8/layout/vList5"/>
    <dgm:cxn modelId="{464AAED8-88E9-4268-B520-5CCE27379AF4}" type="presParOf" srcId="{126D06A6-E6FB-4E47-98A7-B775720F7C16}" destId="{CCEDFD8A-8BE5-4983-AB91-F45810768460}" srcOrd="1" destOrd="0" presId="urn:microsoft.com/office/officeart/2005/8/layout/vList5"/>
    <dgm:cxn modelId="{7DD7DD16-B795-4AE8-B6E8-FCB59046C5CB}" type="presParOf" srcId="{A8171742-9A73-4F52-BBC1-31274C677F26}" destId="{EC3F1F55-42EF-4114-B406-0EC9EB6A94AC}" srcOrd="5" destOrd="0" presId="urn:microsoft.com/office/officeart/2005/8/layout/vList5"/>
    <dgm:cxn modelId="{BFED32A5-3F6B-4E38-ADC5-CF5187F29D54}" type="presParOf" srcId="{A8171742-9A73-4F52-BBC1-31274C677F26}" destId="{13A067D1-CE3F-4E7C-91A3-C67BD69B40D8}" srcOrd="6" destOrd="0" presId="urn:microsoft.com/office/officeart/2005/8/layout/vList5"/>
    <dgm:cxn modelId="{D726B1D3-5182-4225-89A6-5654FCC2EBF8}" type="presParOf" srcId="{13A067D1-CE3F-4E7C-91A3-C67BD69B40D8}" destId="{1A9E16D7-F1C7-4A18-93F3-C72EEA693F5D}" srcOrd="0" destOrd="0" presId="urn:microsoft.com/office/officeart/2005/8/layout/vList5"/>
    <dgm:cxn modelId="{CA7089F2-7478-403F-8F2B-BF7B64973163}" type="presParOf" srcId="{13A067D1-CE3F-4E7C-91A3-C67BD69B40D8}" destId="{D16AB883-8CC5-40A1-A821-46FFB240775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87E033-2D9D-428B-A5DA-56575CA28D93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B18B25E-06F6-4793-B629-CC62E719E7C1}">
      <dgm:prSet/>
      <dgm:spPr/>
      <dgm:t>
        <a:bodyPr/>
        <a:lstStyle/>
        <a:p>
          <a:r>
            <a:rPr lang="en-US"/>
            <a:t>Cybersecurity threats</a:t>
          </a:r>
        </a:p>
      </dgm:t>
    </dgm:pt>
    <dgm:pt modelId="{34888DEB-382F-4553-AE1B-597B800E16C3}" type="parTrans" cxnId="{A9EB9C97-F104-433F-AD09-94B52735D539}">
      <dgm:prSet/>
      <dgm:spPr/>
      <dgm:t>
        <a:bodyPr/>
        <a:lstStyle/>
        <a:p>
          <a:endParaRPr lang="en-US"/>
        </a:p>
      </dgm:t>
    </dgm:pt>
    <dgm:pt modelId="{366C1C1D-E07F-49D0-8406-0A8EF4817F48}" type="sibTrans" cxnId="{A9EB9C97-F104-433F-AD09-94B52735D539}">
      <dgm:prSet/>
      <dgm:spPr/>
      <dgm:t>
        <a:bodyPr/>
        <a:lstStyle/>
        <a:p>
          <a:endParaRPr lang="en-US"/>
        </a:p>
      </dgm:t>
    </dgm:pt>
    <dgm:pt modelId="{6FE4250A-F111-49B5-ABE8-78EC262B07EA}">
      <dgm:prSet/>
      <dgm:spPr/>
      <dgm:t>
        <a:bodyPr/>
        <a:lstStyle/>
        <a:p>
          <a:r>
            <a:rPr lang="en-US"/>
            <a:t>Includes hacking, data breaches, and malware, necessitating proactive security measures.</a:t>
          </a:r>
        </a:p>
      </dgm:t>
    </dgm:pt>
    <dgm:pt modelId="{84DE0C1C-40E9-445C-998B-568239A2EAC5}" type="parTrans" cxnId="{E9F1E8B4-E2BD-481F-AFAE-6A0BC8DE8EE3}">
      <dgm:prSet/>
      <dgm:spPr/>
      <dgm:t>
        <a:bodyPr/>
        <a:lstStyle/>
        <a:p>
          <a:endParaRPr lang="en-US"/>
        </a:p>
      </dgm:t>
    </dgm:pt>
    <dgm:pt modelId="{18D091CC-9495-4CA8-BD03-712F0A9DA7CB}" type="sibTrans" cxnId="{E9F1E8B4-E2BD-481F-AFAE-6A0BC8DE8EE3}">
      <dgm:prSet/>
      <dgm:spPr/>
      <dgm:t>
        <a:bodyPr/>
        <a:lstStyle/>
        <a:p>
          <a:endParaRPr lang="en-US"/>
        </a:p>
      </dgm:t>
    </dgm:pt>
    <dgm:pt modelId="{2B69EBB3-6F6F-4EBC-B2B8-16B58B8D483B}">
      <dgm:prSet/>
      <dgm:spPr/>
      <dgm:t>
        <a:bodyPr/>
        <a:lstStyle/>
        <a:p>
          <a:r>
            <a:rPr lang="en-US"/>
            <a:t>Privacy concerns</a:t>
          </a:r>
        </a:p>
      </dgm:t>
    </dgm:pt>
    <dgm:pt modelId="{EF80C5F1-9C71-4C03-8419-4590C1C6DD16}" type="parTrans" cxnId="{C695EFBA-365B-4F28-A7F4-96D4145D15AD}">
      <dgm:prSet/>
      <dgm:spPr/>
      <dgm:t>
        <a:bodyPr/>
        <a:lstStyle/>
        <a:p>
          <a:endParaRPr lang="en-US"/>
        </a:p>
      </dgm:t>
    </dgm:pt>
    <dgm:pt modelId="{EF740294-BD31-4EE2-B745-C8917DCB6ED5}" type="sibTrans" cxnId="{C695EFBA-365B-4F28-A7F4-96D4145D15AD}">
      <dgm:prSet/>
      <dgm:spPr/>
      <dgm:t>
        <a:bodyPr/>
        <a:lstStyle/>
        <a:p>
          <a:endParaRPr lang="en-US"/>
        </a:p>
      </dgm:t>
    </dgm:pt>
    <dgm:pt modelId="{FF7A47F4-9E7A-477A-80AC-C4DE8DF9FCEE}">
      <dgm:prSet/>
      <dgm:spPr/>
      <dgm:t>
        <a:bodyPr/>
        <a:lstStyle/>
        <a:p>
          <a:r>
            <a:rPr lang="en-US"/>
            <a:t>Growing concerns about user consent, data collection, and the ethical use of personal information.</a:t>
          </a:r>
        </a:p>
      </dgm:t>
    </dgm:pt>
    <dgm:pt modelId="{71DBB22D-D4BE-4290-A735-B6CFC6C141EA}" type="parTrans" cxnId="{3EBFA96C-734A-4C44-AC40-058094C0E420}">
      <dgm:prSet/>
      <dgm:spPr/>
      <dgm:t>
        <a:bodyPr/>
        <a:lstStyle/>
        <a:p>
          <a:endParaRPr lang="en-US"/>
        </a:p>
      </dgm:t>
    </dgm:pt>
    <dgm:pt modelId="{5AC8F5F3-2164-4907-9A7F-7868D28F7612}" type="sibTrans" cxnId="{3EBFA96C-734A-4C44-AC40-058094C0E420}">
      <dgm:prSet/>
      <dgm:spPr/>
      <dgm:t>
        <a:bodyPr/>
        <a:lstStyle/>
        <a:p>
          <a:endParaRPr lang="en-US"/>
        </a:p>
      </dgm:t>
    </dgm:pt>
    <dgm:pt modelId="{13C35C65-B787-42CA-A874-C0FE2ACEE240}">
      <dgm:prSet/>
      <dgm:spPr/>
      <dgm:t>
        <a:bodyPr/>
        <a:lstStyle/>
        <a:p>
          <a:r>
            <a:rPr lang="en-US"/>
            <a:t>Misinformation</a:t>
          </a:r>
        </a:p>
      </dgm:t>
    </dgm:pt>
    <dgm:pt modelId="{95016664-0CB8-4B91-95EA-3D529C929380}" type="parTrans" cxnId="{3633270C-9789-4C7F-84B9-3B45D28E77CB}">
      <dgm:prSet/>
      <dgm:spPr/>
      <dgm:t>
        <a:bodyPr/>
        <a:lstStyle/>
        <a:p>
          <a:endParaRPr lang="en-US"/>
        </a:p>
      </dgm:t>
    </dgm:pt>
    <dgm:pt modelId="{69C64885-BDC2-4AD0-81C4-4508BC31233B}" type="sibTrans" cxnId="{3633270C-9789-4C7F-84B9-3B45D28E77CB}">
      <dgm:prSet/>
      <dgm:spPr/>
      <dgm:t>
        <a:bodyPr/>
        <a:lstStyle/>
        <a:p>
          <a:endParaRPr lang="en-US"/>
        </a:p>
      </dgm:t>
    </dgm:pt>
    <dgm:pt modelId="{FAB1B1A7-B116-4417-B3ED-584FC627E825}">
      <dgm:prSet/>
      <dgm:spPr/>
      <dgm:t>
        <a:bodyPr/>
        <a:lstStyle/>
        <a:p>
          <a:r>
            <a:rPr lang="en-US"/>
            <a:t>Proliferation of misinformation on the internet.</a:t>
          </a:r>
        </a:p>
      </dgm:t>
    </dgm:pt>
    <dgm:pt modelId="{326490D5-7A51-4FBF-926C-5319330F3592}" type="parTrans" cxnId="{B4009AA1-2A4F-4FEB-A514-161FC8403D7D}">
      <dgm:prSet/>
      <dgm:spPr/>
      <dgm:t>
        <a:bodyPr/>
        <a:lstStyle/>
        <a:p>
          <a:endParaRPr lang="en-US"/>
        </a:p>
      </dgm:t>
    </dgm:pt>
    <dgm:pt modelId="{CFCAD90A-7F8C-417F-A76D-B56199F60A9C}" type="sibTrans" cxnId="{B4009AA1-2A4F-4FEB-A514-161FC8403D7D}">
      <dgm:prSet/>
      <dgm:spPr/>
      <dgm:t>
        <a:bodyPr/>
        <a:lstStyle/>
        <a:p>
          <a:endParaRPr lang="en-US"/>
        </a:p>
      </dgm:t>
    </dgm:pt>
    <dgm:pt modelId="{34DD37ED-32D7-4A3D-A208-D9712DDD2881}">
      <dgm:prSet/>
      <dgm:spPr/>
      <dgm:t>
        <a:bodyPr/>
        <a:lstStyle/>
        <a:p>
          <a:r>
            <a:rPr lang="en-US"/>
            <a:t>Requires strategies to promote media literacy and fact-finding</a:t>
          </a:r>
        </a:p>
      </dgm:t>
    </dgm:pt>
    <dgm:pt modelId="{3A4626FC-E88F-46B8-8E4B-040D21AEDD21}" type="parTrans" cxnId="{E342DBE1-F174-4D9F-AF09-EA7A69055704}">
      <dgm:prSet/>
      <dgm:spPr/>
      <dgm:t>
        <a:bodyPr/>
        <a:lstStyle/>
        <a:p>
          <a:endParaRPr lang="en-US"/>
        </a:p>
      </dgm:t>
    </dgm:pt>
    <dgm:pt modelId="{823FF761-1F6A-45BB-8D0F-BECA19A72061}" type="sibTrans" cxnId="{E342DBE1-F174-4D9F-AF09-EA7A69055704}">
      <dgm:prSet/>
      <dgm:spPr/>
      <dgm:t>
        <a:bodyPr/>
        <a:lstStyle/>
        <a:p>
          <a:endParaRPr lang="en-US"/>
        </a:p>
      </dgm:t>
    </dgm:pt>
    <dgm:pt modelId="{3F038243-9FD0-45E9-85A0-BFB0EA280DD0}">
      <dgm:prSet/>
      <dgm:spPr/>
      <dgm:t>
        <a:bodyPr/>
        <a:lstStyle/>
        <a:p>
          <a:r>
            <a:rPr lang="en-US"/>
            <a:t>Digital Divide</a:t>
          </a:r>
        </a:p>
      </dgm:t>
    </dgm:pt>
    <dgm:pt modelId="{28D79D06-1774-4184-A372-47D8952690D8}" type="parTrans" cxnId="{C9C3251D-00D4-483C-9021-1C818946DBBD}">
      <dgm:prSet/>
      <dgm:spPr/>
      <dgm:t>
        <a:bodyPr/>
        <a:lstStyle/>
        <a:p>
          <a:endParaRPr lang="en-US"/>
        </a:p>
      </dgm:t>
    </dgm:pt>
    <dgm:pt modelId="{53AB296D-F8CF-4E9D-8C35-C573C6CD53B5}" type="sibTrans" cxnId="{C9C3251D-00D4-483C-9021-1C818946DBBD}">
      <dgm:prSet/>
      <dgm:spPr/>
      <dgm:t>
        <a:bodyPr/>
        <a:lstStyle/>
        <a:p>
          <a:endParaRPr lang="en-US"/>
        </a:p>
      </dgm:t>
    </dgm:pt>
    <dgm:pt modelId="{84E34B24-45E2-4404-B096-8C8D13BBB038}">
      <dgm:prSet/>
      <dgm:spPr/>
      <dgm:t>
        <a:bodyPr/>
        <a:lstStyle/>
        <a:p>
          <a:r>
            <a:rPr lang="en-US"/>
            <a:t>Creating disparities in internet access and digital skills</a:t>
          </a:r>
        </a:p>
      </dgm:t>
    </dgm:pt>
    <dgm:pt modelId="{8724734C-4E1B-434D-886C-5EC5BA1895A7}" type="parTrans" cxnId="{ADDC5621-8A91-40FB-8B67-29D748B5D5A0}">
      <dgm:prSet/>
      <dgm:spPr/>
      <dgm:t>
        <a:bodyPr/>
        <a:lstStyle/>
        <a:p>
          <a:endParaRPr lang="en-US"/>
        </a:p>
      </dgm:t>
    </dgm:pt>
    <dgm:pt modelId="{27AF1A01-E6C4-4738-BAAB-26C98BD65ABC}" type="sibTrans" cxnId="{ADDC5621-8A91-40FB-8B67-29D748B5D5A0}">
      <dgm:prSet/>
      <dgm:spPr/>
      <dgm:t>
        <a:bodyPr/>
        <a:lstStyle/>
        <a:p>
          <a:endParaRPr lang="en-US"/>
        </a:p>
      </dgm:t>
    </dgm:pt>
    <dgm:pt modelId="{CBC4C012-FF24-43DB-9E5E-7AF441E723B6}">
      <dgm:prSet/>
      <dgm:spPr/>
      <dgm:t>
        <a:bodyPr/>
        <a:lstStyle/>
        <a:p>
          <a:r>
            <a:rPr lang="en-US"/>
            <a:t>Need inclusive connectivity and digital literacy initiatives</a:t>
          </a:r>
        </a:p>
      </dgm:t>
    </dgm:pt>
    <dgm:pt modelId="{D56A48CC-27F6-4FDD-8FD0-1CA9650BAEF1}" type="parTrans" cxnId="{703C2645-D633-4135-870C-7AEE05EA43E5}">
      <dgm:prSet/>
      <dgm:spPr/>
      <dgm:t>
        <a:bodyPr/>
        <a:lstStyle/>
        <a:p>
          <a:endParaRPr lang="en-US"/>
        </a:p>
      </dgm:t>
    </dgm:pt>
    <dgm:pt modelId="{382B4533-85BE-4B66-81B7-80D4B7990451}" type="sibTrans" cxnId="{703C2645-D633-4135-870C-7AEE05EA43E5}">
      <dgm:prSet/>
      <dgm:spPr/>
      <dgm:t>
        <a:bodyPr/>
        <a:lstStyle/>
        <a:p>
          <a:endParaRPr lang="en-US"/>
        </a:p>
      </dgm:t>
    </dgm:pt>
    <dgm:pt modelId="{28032730-8E8C-402F-A5C7-20B115E9C575}" type="pres">
      <dgm:prSet presAssocID="{5987E033-2D9D-428B-A5DA-56575CA28D93}" presName="linear" presStyleCnt="0">
        <dgm:presLayoutVars>
          <dgm:dir/>
          <dgm:animLvl val="lvl"/>
          <dgm:resizeHandles val="exact"/>
        </dgm:presLayoutVars>
      </dgm:prSet>
      <dgm:spPr/>
    </dgm:pt>
    <dgm:pt modelId="{011CB120-81C6-40BB-9748-C823852D33EB}" type="pres">
      <dgm:prSet presAssocID="{5B18B25E-06F6-4793-B629-CC62E719E7C1}" presName="parentLin" presStyleCnt="0"/>
      <dgm:spPr/>
    </dgm:pt>
    <dgm:pt modelId="{0A2666D2-3803-4738-97C1-9C00F85AC4B5}" type="pres">
      <dgm:prSet presAssocID="{5B18B25E-06F6-4793-B629-CC62E719E7C1}" presName="parentLeftMargin" presStyleLbl="node1" presStyleIdx="0" presStyleCnt="4"/>
      <dgm:spPr/>
    </dgm:pt>
    <dgm:pt modelId="{EC9C4C6F-A8C3-4187-B744-4FC51AEBCF14}" type="pres">
      <dgm:prSet presAssocID="{5B18B25E-06F6-4793-B629-CC62E719E7C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77D0AA5-646A-471E-BD85-C8365B8434A0}" type="pres">
      <dgm:prSet presAssocID="{5B18B25E-06F6-4793-B629-CC62E719E7C1}" presName="negativeSpace" presStyleCnt="0"/>
      <dgm:spPr/>
    </dgm:pt>
    <dgm:pt modelId="{94A2CDB3-6604-4917-A67E-3F76811D380A}" type="pres">
      <dgm:prSet presAssocID="{5B18B25E-06F6-4793-B629-CC62E719E7C1}" presName="childText" presStyleLbl="conFgAcc1" presStyleIdx="0" presStyleCnt="4">
        <dgm:presLayoutVars>
          <dgm:bulletEnabled val="1"/>
        </dgm:presLayoutVars>
      </dgm:prSet>
      <dgm:spPr/>
    </dgm:pt>
    <dgm:pt modelId="{4C5C346D-4C14-4505-BED5-302D4E3C7B90}" type="pres">
      <dgm:prSet presAssocID="{366C1C1D-E07F-49D0-8406-0A8EF4817F48}" presName="spaceBetweenRectangles" presStyleCnt="0"/>
      <dgm:spPr/>
    </dgm:pt>
    <dgm:pt modelId="{D716FE5A-2FAB-4C2F-BE74-770154ECECD2}" type="pres">
      <dgm:prSet presAssocID="{2B69EBB3-6F6F-4EBC-B2B8-16B58B8D483B}" presName="parentLin" presStyleCnt="0"/>
      <dgm:spPr/>
    </dgm:pt>
    <dgm:pt modelId="{1021C21E-23EB-4A04-B337-AC98F8B3A67C}" type="pres">
      <dgm:prSet presAssocID="{2B69EBB3-6F6F-4EBC-B2B8-16B58B8D483B}" presName="parentLeftMargin" presStyleLbl="node1" presStyleIdx="0" presStyleCnt="4"/>
      <dgm:spPr/>
    </dgm:pt>
    <dgm:pt modelId="{E3EF55B9-175A-4114-99F8-328DFD940634}" type="pres">
      <dgm:prSet presAssocID="{2B69EBB3-6F6F-4EBC-B2B8-16B58B8D48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29A936F-856B-47A0-8E29-0A47516B3009}" type="pres">
      <dgm:prSet presAssocID="{2B69EBB3-6F6F-4EBC-B2B8-16B58B8D483B}" presName="negativeSpace" presStyleCnt="0"/>
      <dgm:spPr/>
    </dgm:pt>
    <dgm:pt modelId="{82875E4E-313C-40F2-970E-9E1F7A23E25F}" type="pres">
      <dgm:prSet presAssocID="{2B69EBB3-6F6F-4EBC-B2B8-16B58B8D483B}" presName="childText" presStyleLbl="conFgAcc1" presStyleIdx="1" presStyleCnt="4">
        <dgm:presLayoutVars>
          <dgm:bulletEnabled val="1"/>
        </dgm:presLayoutVars>
      </dgm:prSet>
      <dgm:spPr/>
    </dgm:pt>
    <dgm:pt modelId="{C730DE3A-0CCD-4E0F-9517-17E86759DB80}" type="pres">
      <dgm:prSet presAssocID="{EF740294-BD31-4EE2-B745-C8917DCB6ED5}" presName="spaceBetweenRectangles" presStyleCnt="0"/>
      <dgm:spPr/>
    </dgm:pt>
    <dgm:pt modelId="{428F9143-32D7-4D41-8422-381C9E7BD074}" type="pres">
      <dgm:prSet presAssocID="{13C35C65-B787-42CA-A874-C0FE2ACEE240}" presName="parentLin" presStyleCnt="0"/>
      <dgm:spPr/>
    </dgm:pt>
    <dgm:pt modelId="{4869B290-73A6-4141-AD1B-0E95A0176051}" type="pres">
      <dgm:prSet presAssocID="{13C35C65-B787-42CA-A874-C0FE2ACEE240}" presName="parentLeftMargin" presStyleLbl="node1" presStyleIdx="1" presStyleCnt="4"/>
      <dgm:spPr/>
    </dgm:pt>
    <dgm:pt modelId="{8CF61CB3-79EA-4FC1-AD92-32A70987838B}" type="pres">
      <dgm:prSet presAssocID="{13C35C65-B787-42CA-A874-C0FE2ACEE24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DCDE7BE-B0EA-445A-A922-234ECA8D932F}" type="pres">
      <dgm:prSet presAssocID="{13C35C65-B787-42CA-A874-C0FE2ACEE240}" presName="negativeSpace" presStyleCnt="0"/>
      <dgm:spPr/>
    </dgm:pt>
    <dgm:pt modelId="{289E7B93-7035-4499-85EA-8C83C2302BBA}" type="pres">
      <dgm:prSet presAssocID="{13C35C65-B787-42CA-A874-C0FE2ACEE240}" presName="childText" presStyleLbl="conFgAcc1" presStyleIdx="2" presStyleCnt="4">
        <dgm:presLayoutVars>
          <dgm:bulletEnabled val="1"/>
        </dgm:presLayoutVars>
      </dgm:prSet>
      <dgm:spPr/>
    </dgm:pt>
    <dgm:pt modelId="{C9E0F35D-75A8-4758-B673-8458CC9EBB98}" type="pres">
      <dgm:prSet presAssocID="{69C64885-BDC2-4AD0-81C4-4508BC31233B}" presName="spaceBetweenRectangles" presStyleCnt="0"/>
      <dgm:spPr/>
    </dgm:pt>
    <dgm:pt modelId="{4D2BE8AB-2206-4D1A-A33A-853DE05AB199}" type="pres">
      <dgm:prSet presAssocID="{3F038243-9FD0-45E9-85A0-BFB0EA280DD0}" presName="parentLin" presStyleCnt="0"/>
      <dgm:spPr/>
    </dgm:pt>
    <dgm:pt modelId="{3E2291F5-10DF-44C3-A199-6CFFEA99D834}" type="pres">
      <dgm:prSet presAssocID="{3F038243-9FD0-45E9-85A0-BFB0EA280DD0}" presName="parentLeftMargin" presStyleLbl="node1" presStyleIdx="2" presStyleCnt="4"/>
      <dgm:spPr/>
    </dgm:pt>
    <dgm:pt modelId="{F7B74656-AE9F-42F1-A26B-38B80D7BC62D}" type="pres">
      <dgm:prSet presAssocID="{3F038243-9FD0-45E9-85A0-BFB0EA280DD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84A888B-2119-4F05-BE82-7989E8A820F0}" type="pres">
      <dgm:prSet presAssocID="{3F038243-9FD0-45E9-85A0-BFB0EA280DD0}" presName="negativeSpace" presStyleCnt="0"/>
      <dgm:spPr/>
    </dgm:pt>
    <dgm:pt modelId="{CC4DF386-B410-44C9-831C-6F105F419B92}" type="pres">
      <dgm:prSet presAssocID="{3F038243-9FD0-45E9-85A0-BFB0EA280DD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633270C-9789-4C7F-84B9-3B45D28E77CB}" srcId="{5987E033-2D9D-428B-A5DA-56575CA28D93}" destId="{13C35C65-B787-42CA-A874-C0FE2ACEE240}" srcOrd="2" destOrd="0" parTransId="{95016664-0CB8-4B91-95EA-3D529C929380}" sibTransId="{69C64885-BDC2-4AD0-81C4-4508BC31233B}"/>
    <dgm:cxn modelId="{C9C3251D-00D4-483C-9021-1C818946DBBD}" srcId="{5987E033-2D9D-428B-A5DA-56575CA28D93}" destId="{3F038243-9FD0-45E9-85A0-BFB0EA280DD0}" srcOrd="3" destOrd="0" parTransId="{28D79D06-1774-4184-A372-47D8952690D8}" sibTransId="{53AB296D-F8CF-4E9D-8C35-C573C6CD53B5}"/>
    <dgm:cxn modelId="{1A7CA51E-0A97-4FDB-88CA-0FBEE61EB55F}" type="presOf" srcId="{FAB1B1A7-B116-4417-B3ED-584FC627E825}" destId="{289E7B93-7035-4499-85EA-8C83C2302BBA}" srcOrd="0" destOrd="0" presId="urn:microsoft.com/office/officeart/2005/8/layout/list1"/>
    <dgm:cxn modelId="{ADDC5621-8A91-40FB-8B67-29D748B5D5A0}" srcId="{3F038243-9FD0-45E9-85A0-BFB0EA280DD0}" destId="{84E34B24-45E2-4404-B096-8C8D13BBB038}" srcOrd="0" destOrd="0" parTransId="{8724734C-4E1B-434D-886C-5EC5BA1895A7}" sibTransId="{27AF1A01-E6C4-4738-BAAB-26C98BD65ABC}"/>
    <dgm:cxn modelId="{CC02A72C-9429-4BE0-808F-515C783EE1F2}" type="presOf" srcId="{CBC4C012-FF24-43DB-9E5E-7AF441E723B6}" destId="{CC4DF386-B410-44C9-831C-6F105F419B92}" srcOrd="0" destOrd="1" presId="urn:microsoft.com/office/officeart/2005/8/layout/list1"/>
    <dgm:cxn modelId="{4643742E-49A4-44E3-9E92-5B7FF8352BEB}" type="presOf" srcId="{3F038243-9FD0-45E9-85A0-BFB0EA280DD0}" destId="{F7B74656-AE9F-42F1-A26B-38B80D7BC62D}" srcOrd="1" destOrd="0" presId="urn:microsoft.com/office/officeart/2005/8/layout/list1"/>
    <dgm:cxn modelId="{C7F05A39-260A-472C-85A3-CD3E95B99494}" type="presOf" srcId="{5987E033-2D9D-428B-A5DA-56575CA28D93}" destId="{28032730-8E8C-402F-A5C7-20B115E9C575}" srcOrd="0" destOrd="0" presId="urn:microsoft.com/office/officeart/2005/8/layout/list1"/>
    <dgm:cxn modelId="{0491D93B-DB70-464F-9C3A-FC8993FE241C}" type="presOf" srcId="{2B69EBB3-6F6F-4EBC-B2B8-16B58B8D483B}" destId="{E3EF55B9-175A-4114-99F8-328DFD940634}" srcOrd="1" destOrd="0" presId="urn:microsoft.com/office/officeart/2005/8/layout/list1"/>
    <dgm:cxn modelId="{703C2645-D633-4135-870C-7AEE05EA43E5}" srcId="{3F038243-9FD0-45E9-85A0-BFB0EA280DD0}" destId="{CBC4C012-FF24-43DB-9E5E-7AF441E723B6}" srcOrd="1" destOrd="0" parTransId="{D56A48CC-27F6-4FDD-8FD0-1CA9650BAEF1}" sibTransId="{382B4533-85BE-4B66-81B7-80D4B7990451}"/>
    <dgm:cxn modelId="{95FA2D45-5B8C-45D1-B0B2-6E6AB258D487}" type="presOf" srcId="{13C35C65-B787-42CA-A874-C0FE2ACEE240}" destId="{4869B290-73A6-4141-AD1B-0E95A0176051}" srcOrd="0" destOrd="0" presId="urn:microsoft.com/office/officeart/2005/8/layout/list1"/>
    <dgm:cxn modelId="{9915604C-C749-45FA-983D-B90F2117C6BB}" type="presOf" srcId="{13C35C65-B787-42CA-A874-C0FE2ACEE240}" destId="{8CF61CB3-79EA-4FC1-AD92-32A70987838B}" srcOrd="1" destOrd="0" presId="urn:microsoft.com/office/officeart/2005/8/layout/list1"/>
    <dgm:cxn modelId="{3EBFA96C-734A-4C44-AC40-058094C0E420}" srcId="{2B69EBB3-6F6F-4EBC-B2B8-16B58B8D483B}" destId="{FF7A47F4-9E7A-477A-80AC-C4DE8DF9FCEE}" srcOrd="0" destOrd="0" parTransId="{71DBB22D-D4BE-4290-A735-B6CFC6C141EA}" sibTransId="{5AC8F5F3-2164-4907-9A7F-7868D28F7612}"/>
    <dgm:cxn modelId="{B99ECE80-67E2-43E6-A6BB-594621CBDA15}" type="presOf" srcId="{6FE4250A-F111-49B5-ABE8-78EC262B07EA}" destId="{94A2CDB3-6604-4917-A67E-3F76811D380A}" srcOrd="0" destOrd="0" presId="urn:microsoft.com/office/officeart/2005/8/layout/list1"/>
    <dgm:cxn modelId="{A9EB9C97-F104-433F-AD09-94B52735D539}" srcId="{5987E033-2D9D-428B-A5DA-56575CA28D93}" destId="{5B18B25E-06F6-4793-B629-CC62E719E7C1}" srcOrd="0" destOrd="0" parTransId="{34888DEB-382F-4553-AE1B-597B800E16C3}" sibTransId="{366C1C1D-E07F-49D0-8406-0A8EF4817F48}"/>
    <dgm:cxn modelId="{B4009AA1-2A4F-4FEB-A514-161FC8403D7D}" srcId="{13C35C65-B787-42CA-A874-C0FE2ACEE240}" destId="{FAB1B1A7-B116-4417-B3ED-584FC627E825}" srcOrd="0" destOrd="0" parTransId="{326490D5-7A51-4FBF-926C-5319330F3592}" sibTransId="{CFCAD90A-7F8C-417F-A76D-B56199F60A9C}"/>
    <dgm:cxn modelId="{ACDE26A4-4E01-4FC8-9EBF-72312EA2D0E9}" type="presOf" srcId="{5B18B25E-06F6-4793-B629-CC62E719E7C1}" destId="{0A2666D2-3803-4738-97C1-9C00F85AC4B5}" srcOrd="0" destOrd="0" presId="urn:microsoft.com/office/officeart/2005/8/layout/list1"/>
    <dgm:cxn modelId="{17CB45A5-23F5-428E-9837-421584A2E096}" type="presOf" srcId="{2B69EBB3-6F6F-4EBC-B2B8-16B58B8D483B}" destId="{1021C21E-23EB-4A04-B337-AC98F8B3A67C}" srcOrd="0" destOrd="0" presId="urn:microsoft.com/office/officeart/2005/8/layout/list1"/>
    <dgm:cxn modelId="{E9F1E8B4-E2BD-481F-AFAE-6A0BC8DE8EE3}" srcId="{5B18B25E-06F6-4793-B629-CC62E719E7C1}" destId="{6FE4250A-F111-49B5-ABE8-78EC262B07EA}" srcOrd="0" destOrd="0" parTransId="{84DE0C1C-40E9-445C-998B-568239A2EAC5}" sibTransId="{18D091CC-9495-4CA8-BD03-712F0A9DA7CB}"/>
    <dgm:cxn modelId="{C695EFBA-365B-4F28-A7F4-96D4145D15AD}" srcId="{5987E033-2D9D-428B-A5DA-56575CA28D93}" destId="{2B69EBB3-6F6F-4EBC-B2B8-16B58B8D483B}" srcOrd="1" destOrd="0" parTransId="{EF80C5F1-9C71-4C03-8419-4590C1C6DD16}" sibTransId="{EF740294-BD31-4EE2-B745-C8917DCB6ED5}"/>
    <dgm:cxn modelId="{C0BC33C6-ABF3-41E4-9F94-2655C0ED289D}" type="presOf" srcId="{34DD37ED-32D7-4A3D-A208-D9712DDD2881}" destId="{289E7B93-7035-4499-85EA-8C83C2302BBA}" srcOrd="0" destOrd="1" presId="urn:microsoft.com/office/officeart/2005/8/layout/list1"/>
    <dgm:cxn modelId="{2FDDACDC-1F38-47AD-A466-CE04719C497E}" type="presOf" srcId="{3F038243-9FD0-45E9-85A0-BFB0EA280DD0}" destId="{3E2291F5-10DF-44C3-A199-6CFFEA99D834}" srcOrd="0" destOrd="0" presId="urn:microsoft.com/office/officeart/2005/8/layout/list1"/>
    <dgm:cxn modelId="{B8A52CDE-3935-4C45-99A9-FE569DF710BC}" type="presOf" srcId="{84E34B24-45E2-4404-B096-8C8D13BBB038}" destId="{CC4DF386-B410-44C9-831C-6F105F419B92}" srcOrd="0" destOrd="0" presId="urn:microsoft.com/office/officeart/2005/8/layout/list1"/>
    <dgm:cxn modelId="{91FD4EE0-5DDB-4118-A81E-84AA79E1431B}" type="presOf" srcId="{FF7A47F4-9E7A-477A-80AC-C4DE8DF9FCEE}" destId="{82875E4E-313C-40F2-970E-9E1F7A23E25F}" srcOrd="0" destOrd="0" presId="urn:microsoft.com/office/officeart/2005/8/layout/list1"/>
    <dgm:cxn modelId="{E342DBE1-F174-4D9F-AF09-EA7A69055704}" srcId="{13C35C65-B787-42CA-A874-C0FE2ACEE240}" destId="{34DD37ED-32D7-4A3D-A208-D9712DDD2881}" srcOrd="1" destOrd="0" parTransId="{3A4626FC-E88F-46B8-8E4B-040D21AEDD21}" sibTransId="{823FF761-1F6A-45BB-8D0F-BECA19A72061}"/>
    <dgm:cxn modelId="{4CF969EC-34F0-4870-AF0C-BB5B99A61137}" type="presOf" srcId="{5B18B25E-06F6-4793-B629-CC62E719E7C1}" destId="{EC9C4C6F-A8C3-4187-B744-4FC51AEBCF14}" srcOrd="1" destOrd="0" presId="urn:microsoft.com/office/officeart/2005/8/layout/list1"/>
    <dgm:cxn modelId="{2D11EBAF-0A7D-4821-82A7-3C087C1B4C3E}" type="presParOf" srcId="{28032730-8E8C-402F-A5C7-20B115E9C575}" destId="{011CB120-81C6-40BB-9748-C823852D33EB}" srcOrd="0" destOrd="0" presId="urn:microsoft.com/office/officeart/2005/8/layout/list1"/>
    <dgm:cxn modelId="{FAC50F08-EBF8-42C2-841C-A00AB143E48F}" type="presParOf" srcId="{011CB120-81C6-40BB-9748-C823852D33EB}" destId="{0A2666D2-3803-4738-97C1-9C00F85AC4B5}" srcOrd="0" destOrd="0" presId="urn:microsoft.com/office/officeart/2005/8/layout/list1"/>
    <dgm:cxn modelId="{00DD44F3-94C2-4707-9CBB-6DE22171E6E5}" type="presParOf" srcId="{011CB120-81C6-40BB-9748-C823852D33EB}" destId="{EC9C4C6F-A8C3-4187-B744-4FC51AEBCF14}" srcOrd="1" destOrd="0" presId="urn:microsoft.com/office/officeart/2005/8/layout/list1"/>
    <dgm:cxn modelId="{AD3958DD-A879-4252-8E8B-618AF23BD3EE}" type="presParOf" srcId="{28032730-8E8C-402F-A5C7-20B115E9C575}" destId="{977D0AA5-646A-471E-BD85-C8365B8434A0}" srcOrd="1" destOrd="0" presId="urn:microsoft.com/office/officeart/2005/8/layout/list1"/>
    <dgm:cxn modelId="{A907E1A8-4A8C-4291-BEE5-F514F4CCCB37}" type="presParOf" srcId="{28032730-8E8C-402F-A5C7-20B115E9C575}" destId="{94A2CDB3-6604-4917-A67E-3F76811D380A}" srcOrd="2" destOrd="0" presId="urn:microsoft.com/office/officeart/2005/8/layout/list1"/>
    <dgm:cxn modelId="{D130C7DE-FC63-408E-959F-865F9ACE214D}" type="presParOf" srcId="{28032730-8E8C-402F-A5C7-20B115E9C575}" destId="{4C5C346D-4C14-4505-BED5-302D4E3C7B90}" srcOrd="3" destOrd="0" presId="urn:microsoft.com/office/officeart/2005/8/layout/list1"/>
    <dgm:cxn modelId="{5C8E7655-2342-4639-A888-BD6018DAB526}" type="presParOf" srcId="{28032730-8E8C-402F-A5C7-20B115E9C575}" destId="{D716FE5A-2FAB-4C2F-BE74-770154ECECD2}" srcOrd="4" destOrd="0" presId="urn:microsoft.com/office/officeart/2005/8/layout/list1"/>
    <dgm:cxn modelId="{08CABC64-33CB-41B3-81F2-28EE3329A72F}" type="presParOf" srcId="{D716FE5A-2FAB-4C2F-BE74-770154ECECD2}" destId="{1021C21E-23EB-4A04-B337-AC98F8B3A67C}" srcOrd="0" destOrd="0" presId="urn:microsoft.com/office/officeart/2005/8/layout/list1"/>
    <dgm:cxn modelId="{EBA6026F-C0A1-4F0D-80B5-5B0E22EA6962}" type="presParOf" srcId="{D716FE5A-2FAB-4C2F-BE74-770154ECECD2}" destId="{E3EF55B9-175A-4114-99F8-328DFD940634}" srcOrd="1" destOrd="0" presId="urn:microsoft.com/office/officeart/2005/8/layout/list1"/>
    <dgm:cxn modelId="{0E317489-BACC-441F-845B-EC95A280E318}" type="presParOf" srcId="{28032730-8E8C-402F-A5C7-20B115E9C575}" destId="{C29A936F-856B-47A0-8E29-0A47516B3009}" srcOrd="5" destOrd="0" presId="urn:microsoft.com/office/officeart/2005/8/layout/list1"/>
    <dgm:cxn modelId="{7F5F3065-B429-4447-ABF0-49FD18CDDD5B}" type="presParOf" srcId="{28032730-8E8C-402F-A5C7-20B115E9C575}" destId="{82875E4E-313C-40F2-970E-9E1F7A23E25F}" srcOrd="6" destOrd="0" presId="urn:microsoft.com/office/officeart/2005/8/layout/list1"/>
    <dgm:cxn modelId="{5706BCD0-FB7A-4A6F-9340-77376097920E}" type="presParOf" srcId="{28032730-8E8C-402F-A5C7-20B115E9C575}" destId="{C730DE3A-0CCD-4E0F-9517-17E86759DB80}" srcOrd="7" destOrd="0" presId="urn:microsoft.com/office/officeart/2005/8/layout/list1"/>
    <dgm:cxn modelId="{3FCAE1B8-7768-440A-BCA7-B5E9D0E08C02}" type="presParOf" srcId="{28032730-8E8C-402F-A5C7-20B115E9C575}" destId="{428F9143-32D7-4D41-8422-381C9E7BD074}" srcOrd="8" destOrd="0" presId="urn:microsoft.com/office/officeart/2005/8/layout/list1"/>
    <dgm:cxn modelId="{39590677-60DE-4FD7-8095-B8873734D4BE}" type="presParOf" srcId="{428F9143-32D7-4D41-8422-381C9E7BD074}" destId="{4869B290-73A6-4141-AD1B-0E95A0176051}" srcOrd="0" destOrd="0" presId="urn:microsoft.com/office/officeart/2005/8/layout/list1"/>
    <dgm:cxn modelId="{587964DF-94F0-4961-941C-4A37A6DC2CC2}" type="presParOf" srcId="{428F9143-32D7-4D41-8422-381C9E7BD074}" destId="{8CF61CB3-79EA-4FC1-AD92-32A70987838B}" srcOrd="1" destOrd="0" presId="urn:microsoft.com/office/officeart/2005/8/layout/list1"/>
    <dgm:cxn modelId="{D08AA940-8A3A-43A0-87DB-77DC34DF0B71}" type="presParOf" srcId="{28032730-8E8C-402F-A5C7-20B115E9C575}" destId="{7DCDE7BE-B0EA-445A-A922-234ECA8D932F}" srcOrd="9" destOrd="0" presId="urn:microsoft.com/office/officeart/2005/8/layout/list1"/>
    <dgm:cxn modelId="{FE5F9B56-71B4-4EEF-AA55-99DD3B9B0950}" type="presParOf" srcId="{28032730-8E8C-402F-A5C7-20B115E9C575}" destId="{289E7B93-7035-4499-85EA-8C83C2302BBA}" srcOrd="10" destOrd="0" presId="urn:microsoft.com/office/officeart/2005/8/layout/list1"/>
    <dgm:cxn modelId="{88E25BD0-CA68-49A6-8205-2AFA3EEDDA66}" type="presParOf" srcId="{28032730-8E8C-402F-A5C7-20B115E9C575}" destId="{C9E0F35D-75A8-4758-B673-8458CC9EBB98}" srcOrd="11" destOrd="0" presId="urn:microsoft.com/office/officeart/2005/8/layout/list1"/>
    <dgm:cxn modelId="{8AC40894-0882-4CB0-9166-339E37FA972D}" type="presParOf" srcId="{28032730-8E8C-402F-A5C7-20B115E9C575}" destId="{4D2BE8AB-2206-4D1A-A33A-853DE05AB199}" srcOrd="12" destOrd="0" presId="urn:microsoft.com/office/officeart/2005/8/layout/list1"/>
    <dgm:cxn modelId="{DCF48104-5173-4A13-80F1-40E856F43EF2}" type="presParOf" srcId="{4D2BE8AB-2206-4D1A-A33A-853DE05AB199}" destId="{3E2291F5-10DF-44C3-A199-6CFFEA99D834}" srcOrd="0" destOrd="0" presId="urn:microsoft.com/office/officeart/2005/8/layout/list1"/>
    <dgm:cxn modelId="{D8758494-D672-4BDA-A335-53A78FF60181}" type="presParOf" srcId="{4D2BE8AB-2206-4D1A-A33A-853DE05AB199}" destId="{F7B74656-AE9F-42F1-A26B-38B80D7BC62D}" srcOrd="1" destOrd="0" presId="urn:microsoft.com/office/officeart/2005/8/layout/list1"/>
    <dgm:cxn modelId="{3BBCFFE5-7AF9-4DD1-B9E8-9B9919CEE261}" type="presParOf" srcId="{28032730-8E8C-402F-A5C7-20B115E9C575}" destId="{384A888B-2119-4F05-BE82-7989E8A820F0}" srcOrd="13" destOrd="0" presId="urn:microsoft.com/office/officeart/2005/8/layout/list1"/>
    <dgm:cxn modelId="{1F14CD14-AD41-4393-8F37-C6D93B256982}" type="presParOf" srcId="{28032730-8E8C-402F-A5C7-20B115E9C575}" destId="{CC4DF386-B410-44C9-831C-6F105F419B9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638F11-4EFB-4045-8AF8-4F05BB87991E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074248-FA70-432A-9CFC-E1D9B0CC863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Clients and Servers</a:t>
          </a:r>
        </a:p>
      </dgm:t>
    </dgm:pt>
    <dgm:pt modelId="{7BDDB802-A6EA-4B1A-BB30-D3E27459BB68}" type="parTrans" cxnId="{D485DE45-CEB9-4E7A-A4F0-E8546B6C8BEC}">
      <dgm:prSet/>
      <dgm:spPr/>
      <dgm:t>
        <a:bodyPr/>
        <a:lstStyle/>
        <a:p>
          <a:endParaRPr lang="en-US"/>
        </a:p>
      </dgm:t>
    </dgm:pt>
    <dgm:pt modelId="{E8FAEF97-82DD-49F4-A060-2315E7B2AB51}" type="sibTrans" cxnId="{D485DE45-CEB9-4E7A-A4F0-E8546B6C8BEC}">
      <dgm:prSet/>
      <dgm:spPr/>
      <dgm:t>
        <a:bodyPr/>
        <a:lstStyle/>
        <a:p>
          <a:endParaRPr lang="en-US"/>
        </a:p>
      </dgm:t>
    </dgm:pt>
    <dgm:pt modelId="{E3330054-6A7B-4F76-A501-F18730E517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Consists of clients (end-user devices) and servers (Computing resources) as the primary components.</a:t>
          </a:r>
        </a:p>
      </dgm:t>
    </dgm:pt>
    <dgm:pt modelId="{4401A59F-8D75-4280-B9EE-F82924089822}" type="parTrans" cxnId="{47328EF5-4EB0-42D5-9C21-D85FF18851A4}">
      <dgm:prSet/>
      <dgm:spPr/>
      <dgm:t>
        <a:bodyPr/>
        <a:lstStyle/>
        <a:p>
          <a:endParaRPr lang="en-US"/>
        </a:p>
      </dgm:t>
    </dgm:pt>
    <dgm:pt modelId="{13BE2C2A-0325-47D3-AA7D-B2CCEA3C6CB5}" type="sibTrans" cxnId="{47328EF5-4EB0-42D5-9C21-D85FF18851A4}">
      <dgm:prSet/>
      <dgm:spPr/>
      <dgm:t>
        <a:bodyPr/>
        <a:lstStyle/>
        <a:p>
          <a:endParaRPr lang="en-US"/>
        </a:p>
      </dgm:t>
    </dgm:pt>
    <dgm:pt modelId="{280DD273-C6AD-4422-B88A-340CBF7DDF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Network infrastructure</a:t>
          </a:r>
        </a:p>
      </dgm:t>
    </dgm:pt>
    <dgm:pt modelId="{3CDE7C41-A162-4442-BBDE-6122AA28C165}" type="parTrans" cxnId="{2318D412-3AE2-4453-A464-DFDF9A6BB69C}">
      <dgm:prSet/>
      <dgm:spPr/>
      <dgm:t>
        <a:bodyPr/>
        <a:lstStyle/>
        <a:p>
          <a:endParaRPr lang="en-US"/>
        </a:p>
      </dgm:t>
    </dgm:pt>
    <dgm:pt modelId="{1F769EAF-3CFF-43FD-927A-BA0E5EABFFCB}" type="sibTrans" cxnId="{2318D412-3AE2-4453-A464-DFDF9A6BB69C}">
      <dgm:prSet/>
      <dgm:spPr/>
      <dgm:t>
        <a:bodyPr/>
        <a:lstStyle/>
        <a:p>
          <a:endParaRPr lang="en-US"/>
        </a:p>
      </dgm:t>
    </dgm:pt>
    <dgm:pt modelId="{48EB7339-7CBD-4FD1-B2CB-20B98C461E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Facilitates communication between clients and servers</a:t>
          </a:r>
        </a:p>
      </dgm:t>
    </dgm:pt>
    <dgm:pt modelId="{B54EDF94-BF6A-4E80-8D3F-1B21EC48D112}" type="parTrans" cxnId="{065AF4EC-8CA2-41F1-B2EB-8F57D103CD35}">
      <dgm:prSet/>
      <dgm:spPr/>
      <dgm:t>
        <a:bodyPr/>
        <a:lstStyle/>
        <a:p>
          <a:endParaRPr lang="en-US"/>
        </a:p>
      </dgm:t>
    </dgm:pt>
    <dgm:pt modelId="{8C6932B6-554E-4558-B779-4C8B3DF03ACE}" type="sibTrans" cxnId="{065AF4EC-8CA2-41F1-B2EB-8F57D103CD35}">
      <dgm:prSet/>
      <dgm:spPr/>
      <dgm:t>
        <a:bodyPr/>
        <a:lstStyle/>
        <a:p>
          <a:endParaRPr lang="en-US"/>
        </a:p>
      </dgm:t>
    </dgm:pt>
    <dgm:pt modelId="{C29A20E6-9CAB-436E-AAF6-8B4DB9CFAEA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Protocols and communication standards</a:t>
          </a:r>
        </a:p>
      </dgm:t>
    </dgm:pt>
    <dgm:pt modelId="{D57E6258-0EE6-48FA-8915-B7B5E434629E}" type="parTrans" cxnId="{1A9F3483-86E3-452E-9E1B-827084685C52}">
      <dgm:prSet/>
      <dgm:spPr/>
      <dgm:t>
        <a:bodyPr/>
        <a:lstStyle/>
        <a:p>
          <a:endParaRPr lang="en-US"/>
        </a:p>
      </dgm:t>
    </dgm:pt>
    <dgm:pt modelId="{AC1C54C6-BE46-47CC-8273-EB4E5FE3CC0B}" type="sibTrans" cxnId="{1A9F3483-86E3-452E-9E1B-827084685C52}">
      <dgm:prSet/>
      <dgm:spPr/>
      <dgm:t>
        <a:bodyPr/>
        <a:lstStyle/>
        <a:p>
          <a:endParaRPr lang="en-US"/>
        </a:p>
      </dgm:t>
    </dgm:pt>
    <dgm:pt modelId="{DE2AD553-3774-4B6E-A50A-69755CFE0D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enable seamless communication between clients and servers.</a:t>
          </a:r>
        </a:p>
      </dgm:t>
    </dgm:pt>
    <dgm:pt modelId="{EC773DC2-B6E4-4831-8FF5-A0BAFE5FD846}" type="parTrans" cxnId="{A72E4E21-8D7D-4C10-BC10-7BAE57E83A8C}">
      <dgm:prSet/>
      <dgm:spPr/>
      <dgm:t>
        <a:bodyPr/>
        <a:lstStyle/>
        <a:p>
          <a:endParaRPr lang="en-US"/>
        </a:p>
      </dgm:t>
    </dgm:pt>
    <dgm:pt modelId="{F4464BE6-4439-4AB6-8315-2D4BF309A55A}" type="sibTrans" cxnId="{A72E4E21-8D7D-4C10-BC10-7BAE57E83A8C}">
      <dgm:prSet/>
      <dgm:spPr/>
      <dgm:t>
        <a:bodyPr/>
        <a:lstStyle/>
        <a:p>
          <a:endParaRPr lang="en-US"/>
        </a:p>
      </dgm:t>
    </dgm:pt>
    <dgm:pt modelId="{C9B41019-6949-493C-A168-9D74DEA1DFAD}" type="pres">
      <dgm:prSet presAssocID="{A5638F11-4EFB-4045-8AF8-4F05BB87991E}" presName="root" presStyleCnt="0">
        <dgm:presLayoutVars>
          <dgm:dir/>
          <dgm:resizeHandles val="exact"/>
        </dgm:presLayoutVars>
      </dgm:prSet>
      <dgm:spPr/>
    </dgm:pt>
    <dgm:pt modelId="{0340CC13-9300-489E-94BE-9EEADA25C69A}" type="pres">
      <dgm:prSet presAssocID="{DE074248-FA70-432A-9CFC-E1D9B0CC8636}" presName="compNode" presStyleCnt="0"/>
      <dgm:spPr/>
    </dgm:pt>
    <dgm:pt modelId="{F0676997-A478-4DEF-A2E2-F56B31261812}" type="pres">
      <dgm:prSet presAssocID="{DE074248-FA70-432A-9CFC-E1D9B0CC863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</dgm:spPr>
    </dgm:pt>
    <dgm:pt modelId="{D9AA6FCD-E055-4758-B72D-C2997E52EBA5}" type="pres">
      <dgm:prSet presAssocID="{DE074248-FA70-432A-9CFC-E1D9B0CC8636}" presName="iconSpace" presStyleCnt="0"/>
      <dgm:spPr/>
    </dgm:pt>
    <dgm:pt modelId="{ECA49198-111C-42C3-AF2A-A6D6D3CC4F48}" type="pres">
      <dgm:prSet presAssocID="{DE074248-FA70-432A-9CFC-E1D9B0CC8636}" presName="parTx" presStyleLbl="revTx" presStyleIdx="0" presStyleCnt="6">
        <dgm:presLayoutVars>
          <dgm:chMax val="0"/>
          <dgm:chPref val="0"/>
        </dgm:presLayoutVars>
      </dgm:prSet>
      <dgm:spPr/>
    </dgm:pt>
    <dgm:pt modelId="{4E7CB46D-534B-4220-AAC6-834B7F08D589}" type="pres">
      <dgm:prSet presAssocID="{DE074248-FA70-432A-9CFC-E1D9B0CC8636}" presName="txSpace" presStyleCnt="0"/>
      <dgm:spPr/>
    </dgm:pt>
    <dgm:pt modelId="{2D971C19-E4CE-4E86-8E73-4F42D06AC2ED}" type="pres">
      <dgm:prSet presAssocID="{DE074248-FA70-432A-9CFC-E1D9B0CC8636}" presName="desTx" presStyleLbl="revTx" presStyleIdx="1" presStyleCnt="6">
        <dgm:presLayoutVars/>
      </dgm:prSet>
      <dgm:spPr/>
    </dgm:pt>
    <dgm:pt modelId="{6FB3963A-2604-43AE-B17F-6AB6DDE14FDE}" type="pres">
      <dgm:prSet presAssocID="{E8FAEF97-82DD-49F4-A060-2315E7B2AB51}" presName="sibTrans" presStyleCnt="0"/>
      <dgm:spPr/>
    </dgm:pt>
    <dgm:pt modelId="{BA19D09D-6579-4253-BBFB-707F25131791}" type="pres">
      <dgm:prSet presAssocID="{280DD273-C6AD-4422-B88A-340CBF7DDF04}" presName="compNode" presStyleCnt="0"/>
      <dgm:spPr/>
    </dgm:pt>
    <dgm:pt modelId="{06AF4C63-B902-4708-BC5B-CE98AC11203A}" type="pres">
      <dgm:prSet presAssocID="{280DD273-C6AD-4422-B88A-340CBF7DDF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000" r="-2000"/>
          </a:stretch>
        </a:blipFill>
      </dgm:spPr>
    </dgm:pt>
    <dgm:pt modelId="{FFD01948-8B7C-42B4-9847-163C3904F001}" type="pres">
      <dgm:prSet presAssocID="{280DD273-C6AD-4422-B88A-340CBF7DDF04}" presName="iconSpace" presStyleCnt="0"/>
      <dgm:spPr/>
    </dgm:pt>
    <dgm:pt modelId="{7E6474A6-52B5-46FF-866F-FC8FE7BA6CDA}" type="pres">
      <dgm:prSet presAssocID="{280DD273-C6AD-4422-B88A-340CBF7DDF04}" presName="parTx" presStyleLbl="revTx" presStyleIdx="2" presStyleCnt="6">
        <dgm:presLayoutVars>
          <dgm:chMax val="0"/>
          <dgm:chPref val="0"/>
        </dgm:presLayoutVars>
      </dgm:prSet>
      <dgm:spPr/>
    </dgm:pt>
    <dgm:pt modelId="{D4984054-74CA-480E-B0FE-BA08CF22173C}" type="pres">
      <dgm:prSet presAssocID="{280DD273-C6AD-4422-B88A-340CBF7DDF04}" presName="txSpace" presStyleCnt="0"/>
      <dgm:spPr/>
    </dgm:pt>
    <dgm:pt modelId="{D102DCEF-F254-42CE-835F-326E7CD52CBD}" type="pres">
      <dgm:prSet presAssocID="{280DD273-C6AD-4422-B88A-340CBF7DDF04}" presName="desTx" presStyleLbl="revTx" presStyleIdx="3" presStyleCnt="6">
        <dgm:presLayoutVars/>
      </dgm:prSet>
      <dgm:spPr/>
    </dgm:pt>
    <dgm:pt modelId="{3F800F01-3043-48C8-8B3F-B95156F514C4}" type="pres">
      <dgm:prSet presAssocID="{1F769EAF-3CFF-43FD-927A-BA0E5EABFFCB}" presName="sibTrans" presStyleCnt="0"/>
      <dgm:spPr/>
    </dgm:pt>
    <dgm:pt modelId="{4243B99C-DAE5-4781-A315-7E468B248F51}" type="pres">
      <dgm:prSet presAssocID="{C29A20E6-9CAB-436E-AAF6-8B4DB9CFAEAE}" presName="compNode" presStyleCnt="0"/>
      <dgm:spPr/>
    </dgm:pt>
    <dgm:pt modelId="{74919EE7-32F2-4E4A-A4F0-9419AB88FDF7}" type="pres">
      <dgm:prSet presAssocID="{C29A20E6-9CAB-436E-AAF6-8B4DB9CFAE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7000" r="-17000"/>
          </a:stretch>
        </a:blipFill>
      </dgm:spPr>
    </dgm:pt>
    <dgm:pt modelId="{741E0D53-7150-412F-B5E7-A76029F4EAD0}" type="pres">
      <dgm:prSet presAssocID="{C29A20E6-9CAB-436E-AAF6-8B4DB9CFAEAE}" presName="iconSpace" presStyleCnt="0"/>
      <dgm:spPr/>
    </dgm:pt>
    <dgm:pt modelId="{8E24C435-AFF9-4148-9C75-81A3A9776006}" type="pres">
      <dgm:prSet presAssocID="{C29A20E6-9CAB-436E-AAF6-8B4DB9CFAEAE}" presName="parTx" presStyleLbl="revTx" presStyleIdx="4" presStyleCnt="6">
        <dgm:presLayoutVars>
          <dgm:chMax val="0"/>
          <dgm:chPref val="0"/>
        </dgm:presLayoutVars>
      </dgm:prSet>
      <dgm:spPr/>
    </dgm:pt>
    <dgm:pt modelId="{BE2450F2-BDB7-4E15-99BB-250EA8826FB9}" type="pres">
      <dgm:prSet presAssocID="{C29A20E6-9CAB-436E-AAF6-8B4DB9CFAEAE}" presName="txSpace" presStyleCnt="0"/>
      <dgm:spPr/>
    </dgm:pt>
    <dgm:pt modelId="{80DC30C0-81C5-46CD-A4AE-86A1158E19E9}" type="pres">
      <dgm:prSet presAssocID="{C29A20E6-9CAB-436E-AAF6-8B4DB9CFAEAE}" presName="desTx" presStyleLbl="revTx" presStyleIdx="5" presStyleCnt="6">
        <dgm:presLayoutVars/>
      </dgm:prSet>
      <dgm:spPr/>
    </dgm:pt>
  </dgm:ptLst>
  <dgm:cxnLst>
    <dgm:cxn modelId="{2318D412-3AE2-4453-A464-DFDF9A6BB69C}" srcId="{A5638F11-4EFB-4045-8AF8-4F05BB87991E}" destId="{280DD273-C6AD-4422-B88A-340CBF7DDF04}" srcOrd="1" destOrd="0" parTransId="{3CDE7C41-A162-4442-BBDE-6122AA28C165}" sibTransId="{1F769EAF-3CFF-43FD-927A-BA0E5EABFFCB}"/>
    <dgm:cxn modelId="{10452F18-FC8E-4079-8A38-5BCC1548ED5D}" type="presOf" srcId="{48EB7339-7CBD-4FD1-B2CB-20B98C461E44}" destId="{D102DCEF-F254-42CE-835F-326E7CD52CBD}" srcOrd="0" destOrd="0" presId="urn:microsoft.com/office/officeart/2018/5/layout/CenteredIconLabelDescriptionList"/>
    <dgm:cxn modelId="{A72E4E21-8D7D-4C10-BC10-7BAE57E83A8C}" srcId="{C29A20E6-9CAB-436E-AAF6-8B4DB9CFAEAE}" destId="{DE2AD553-3774-4B6E-A50A-69755CFE0DE5}" srcOrd="0" destOrd="0" parTransId="{EC773DC2-B6E4-4831-8FF5-A0BAFE5FD846}" sibTransId="{F4464BE6-4439-4AB6-8315-2D4BF309A55A}"/>
    <dgm:cxn modelId="{D485DE45-CEB9-4E7A-A4F0-E8546B6C8BEC}" srcId="{A5638F11-4EFB-4045-8AF8-4F05BB87991E}" destId="{DE074248-FA70-432A-9CFC-E1D9B0CC8636}" srcOrd="0" destOrd="0" parTransId="{7BDDB802-A6EA-4B1A-BB30-D3E27459BB68}" sibTransId="{E8FAEF97-82DD-49F4-A060-2315E7B2AB51}"/>
    <dgm:cxn modelId="{F7DED24D-6269-4B6B-9747-B77858D2B0E6}" type="presOf" srcId="{280DD273-C6AD-4422-B88A-340CBF7DDF04}" destId="{7E6474A6-52B5-46FF-866F-FC8FE7BA6CDA}" srcOrd="0" destOrd="0" presId="urn:microsoft.com/office/officeart/2018/5/layout/CenteredIconLabelDescriptionList"/>
    <dgm:cxn modelId="{0D88E775-3C18-4206-9EA2-A967D05D2643}" type="presOf" srcId="{DE074248-FA70-432A-9CFC-E1D9B0CC8636}" destId="{ECA49198-111C-42C3-AF2A-A6D6D3CC4F48}" srcOrd="0" destOrd="0" presId="urn:microsoft.com/office/officeart/2018/5/layout/CenteredIconLabelDescriptionList"/>
    <dgm:cxn modelId="{1A9F3483-86E3-452E-9E1B-827084685C52}" srcId="{A5638F11-4EFB-4045-8AF8-4F05BB87991E}" destId="{C29A20E6-9CAB-436E-AAF6-8B4DB9CFAEAE}" srcOrd="2" destOrd="0" parTransId="{D57E6258-0EE6-48FA-8915-B7B5E434629E}" sibTransId="{AC1C54C6-BE46-47CC-8273-EB4E5FE3CC0B}"/>
    <dgm:cxn modelId="{FEDFE0BC-E4CF-4910-9ECE-2BB4403FC1EC}" type="presOf" srcId="{E3330054-6A7B-4F76-A501-F18730E51781}" destId="{2D971C19-E4CE-4E86-8E73-4F42D06AC2ED}" srcOrd="0" destOrd="0" presId="urn:microsoft.com/office/officeart/2018/5/layout/CenteredIconLabelDescriptionList"/>
    <dgm:cxn modelId="{77243EDE-E102-46C0-87F7-3391C15A4A4A}" type="presOf" srcId="{DE2AD553-3774-4B6E-A50A-69755CFE0DE5}" destId="{80DC30C0-81C5-46CD-A4AE-86A1158E19E9}" srcOrd="0" destOrd="0" presId="urn:microsoft.com/office/officeart/2018/5/layout/CenteredIconLabelDescriptionList"/>
    <dgm:cxn modelId="{065AF4EC-8CA2-41F1-B2EB-8F57D103CD35}" srcId="{280DD273-C6AD-4422-B88A-340CBF7DDF04}" destId="{48EB7339-7CBD-4FD1-B2CB-20B98C461E44}" srcOrd="0" destOrd="0" parTransId="{B54EDF94-BF6A-4E80-8D3F-1B21EC48D112}" sibTransId="{8C6932B6-554E-4558-B779-4C8B3DF03ACE}"/>
    <dgm:cxn modelId="{47328EF5-4EB0-42D5-9C21-D85FF18851A4}" srcId="{DE074248-FA70-432A-9CFC-E1D9B0CC8636}" destId="{E3330054-6A7B-4F76-A501-F18730E51781}" srcOrd="0" destOrd="0" parTransId="{4401A59F-8D75-4280-B9EE-F82924089822}" sibTransId="{13BE2C2A-0325-47D3-AA7D-B2CCEA3C6CB5}"/>
    <dgm:cxn modelId="{674344F6-1023-487E-95E8-3230737AE00D}" type="presOf" srcId="{C29A20E6-9CAB-436E-AAF6-8B4DB9CFAEAE}" destId="{8E24C435-AFF9-4148-9C75-81A3A9776006}" srcOrd="0" destOrd="0" presId="urn:microsoft.com/office/officeart/2018/5/layout/CenteredIconLabelDescriptionList"/>
    <dgm:cxn modelId="{89D5F1F6-4E6E-4521-AC7A-DC3FC0D45844}" type="presOf" srcId="{A5638F11-4EFB-4045-8AF8-4F05BB87991E}" destId="{C9B41019-6949-493C-A168-9D74DEA1DFAD}" srcOrd="0" destOrd="0" presId="urn:microsoft.com/office/officeart/2018/5/layout/CenteredIconLabelDescriptionList"/>
    <dgm:cxn modelId="{1DD2A758-D1DE-4EED-A05D-0A1E8A89EB66}" type="presParOf" srcId="{C9B41019-6949-493C-A168-9D74DEA1DFAD}" destId="{0340CC13-9300-489E-94BE-9EEADA25C69A}" srcOrd="0" destOrd="0" presId="urn:microsoft.com/office/officeart/2018/5/layout/CenteredIconLabelDescriptionList"/>
    <dgm:cxn modelId="{DF4E5D46-64C4-4471-A2A1-4145BAA89538}" type="presParOf" srcId="{0340CC13-9300-489E-94BE-9EEADA25C69A}" destId="{F0676997-A478-4DEF-A2E2-F56B31261812}" srcOrd="0" destOrd="0" presId="urn:microsoft.com/office/officeart/2018/5/layout/CenteredIconLabelDescriptionList"/>
    <dgm:cxn modelId="{9715119E-4FCB-4C67-814B-523CE7B262AE}" type="presParOf" srcId="{0340CC13-9300-489E-94BE-9EEADA25C69A}" destId="{D9AA6FCD-E055-4758-B72D-C2997E52EBA5}" srcOrd="1" destOrd="0" presId="urn:microsoft.com/office/officeart/2018/5/layout/CenteredIconLabelDescriptionList"/>
    <dgm:cxn modelId="{96EAD9BB-AF58-4CBD-B8AF-23D85D1D3619}" type="presParOf" srcId="{0340CC13-9300-489E-94BE-9EEADA25C69A}" destId="{ECA49198-111C-42C3-AF2A-A6D6D3CC4F48}" srcOrd="2" destOrd="0" presId="urn:microsoft.com/office/officeart/2018/5/layout/CenteredIconLabelDescriptionList"/>
    <dgm:cxn modelId="{4EAE9D4E-AAFE-4987-8E46-70F3BC2E7348}" type="presParOf" srcId="{0340CC13-9300-489E-94BE-9EEADA25C69A}" destId="{4E7CB46D-534B-4220-AAC6-834B7F08D589}" srcOrd="3" destOrd="0" presId="urn:microsoft.com/office/officeart/2018/5/layout/CenteredIconLabelDescriptionList"/>
    <dgm:cxn modelId="{66EC8C1F-6AC2-4E7F-8308-4E29D76DF916}" type="presParOf" srcId="{0340CC13-9300-489E-94BE-9EEADA25C69A}" destId="{2D971C19-E4CE-4E86-8E73-4F42D06AC2ED}" srcOrd="4" destOrd="0" presId="urn:microsoft.com/office/officeart/2018/5/layout/CenteredIconLabelDescriptionList"/>
    <dgm:cxn modelId="{449837E2-CCEC-480F-A8A7-6F2288245659}" type="presParOf" srcId="{C9B41019-6949-493C-A168-9D74DEA1DFAD}" destId="{6FB3963A-2604-43AE-B17F-6AB6DDE14FDE}" srcOrd="1" destOrd="0" presId="urn:microsoft.com/office/officeart/2018/5/layout/CenteredIconLabelDescriptionList"/>
    <dgm:cxn modelId="{6F77A6B4-E057-43DC-BC4E-E0A4D2A72D8E}" type="presParOf" srcId="{C9B41019-6949-493C-A168-9D74DEA1DFAD}" destId="{BA19D09D-6579-4253-BBFB-707F25131791}" srcOrd="2" destOrd="0" presId="urn:microsoft.com/office/officeart/2018/5/layout/CenteredIconLabelDescriptionList"/>
    <dgm:cxn modelId="{384EBE90-A3FA-485B-8E66-6FD38E1033CC}" type="presParOf" srcId="{BA19D09D-6579-4253-BBFB-707F25131791}" destId="{06AF4C63-B902-4708-BC5B-CE98AC11203A}" srcOrd="0" destOrd="0" presId="urn:microsoft.com/office/officeart/2018/5/layout/CenteredIconLabelDescriptionList"/>
    <dgm:cxn modelId="{672F4A4B-F78C-4FFC-9032-DF075F0609A9}" type="presParOf" srcId="{BA19D09D-6579-4253-BBFB-707F25131791}" destId="{FFD01948-8B7C-42B4-9847-163C3904F001}" srcOrd="1" destOrd="0" presId="urn:microsoft.com/office/officeart/2018/5/layout/CenteredIconLabelDescriptionList"/>
    <dgm:cxn modelId="{A4BE4E36-BF25-4821-965A-76D9C9C38A86}" type="presParOf" srcId="{BA19D09D-6579-4253-BBFB-707F25131791}" destId="{7E6474A6-52B5-46FF-866F-FC8FE7BA6CDA}" srcOrd="2" destOrd="0" presId="urn:microsoft.com/office/officeart/2018/5/layout/CenteredIconLabelDescriptionList"/>
    <dgm:cxn modelId="{9E93BB57-F01E-42A5-9C1E-5440A3B88544}" type="presParOf" srcId="{BA19D09D-6579-4253-BBFB-707F25131791}" destId="{D4984054-74CA-480E-B0FE-BA08CF22173C}" srcOrd="3" destOrd="0" presId="urn:microsoft.com/office/officeart/2018/5/layout/CenteredIconLabelDescriptionList"/>
    <dgm:cxn modelId="{3E88F078-5E41-4A68-8B35-CD155C4AD798}" type="presParOf" srcId="{BA19D09D-6579-4253-BBFB-707F25131791}" destId="{D102DCEF-F254-42CE-835F-326E7CD52CBD}" srcOrd="4" destOrd="0" presId="urn:microsoft.com/office/officeart/2018/5/layout/CenteredIconLabelDescriptionList"/>
    <dgm:cxn modelId="{336B3905-79D1-4232-A7CB-B341E0545F6D}" type="presParOf" srcId="{C9B41019-6949-493C-A168-9D74DEA1DFAD}" destId="{3F800F01-3043-48C8-8B3F-B95156F514C4}" srcOrd="3" destOrd="0" presId="urn:microsoft.com/office/officeart/2018/5/layout/CenteredIconLabelDescriptionList"/>
    <dgm:cxn modelId="{0ECC2C8F-0743-4F15-8013-0F30C2E500B6}" type="presParOf" srcId="{C9B41019-6949-493C-A168-9D74DEA1DFAD}" destId="{4243B99C-DAE5-4781-A315-7E468B248F51}" srcOrd="4" destOrd="0" presId="urn:microsoft.com/office/officeart/2018/5/layout/CenteredIconLabelDescriptionList"/>
    <dgm:cxn modelId="{AFAD8969-1FA9-4C4E-8C36-0B0ED6DBA745}" type="presParOf" srcId="{4243B99C-DAE5-4781-A315-7E468B248F51}" destId="{74919EE7-32F2-4E4A-A4F0-9419AB88FDF7}" srcOrd="0" destOrd="0" presId="urn:microsoft.com/office/officeart/2018/5/layout/CenteredIconLabelDescriptionList"/>
    <dgm:cxn modelId="{A63C71B8-92E3-4397-BAE6-FE06B132B5FC}" type="presParOf" srcId="{4243B99C-DAE5-4781-A315-7E468B248F51}" destId="{741E0D53-7150-412F-B5E7-A76029F4EAD0}" srcOrd="1" destOrd="0" presId="urn:microsoft.com/office/officeart/2018/5/layout/CenteredIconLabelDescriptionList"/>
    <dgm:cxn modelId="{7834E169-5070-460D-B596-0B998FBA65B6}" type="presParOf" srcId="{4243B99C-DAE5-4781-A315-7E468B248F51}" destId="{8E24C435-AFF9-4148-9C75-81A3A9776006}" srcOrd="2" destOrd="0" presId="urn:microsoft.com/office/officeart/2018/5/layout/CenteredIconLabelDescriptionList"/>
    <dgm:cxn modelId="{38EA8D85-8CF5-4F78-8313-1BB5B0576A22}" type="presParOf" srcId="{4243B99C-DAE5-4781-A315-7E468B248F51}" destId="{BE2450F2-BDB7-4E15-99BB-250EA8826FB9}" srcOrd="3" destOrd="0" presId="urn:microsoft.com/office/officeart/2018/5/layout/CenteredIconLabelDescriptionList"/>
    <dgm:cxn modelId="{D5E966A4-8831-4438-9B56-FCAB6F3C29F0}" type="presParOf" srcId="{4243B99C-DAE5-4781-A315-7E468B248F51}" destId="{80DC30C0-81C5-46CD-A4AE-86A1158E19E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78F0C4-966A-4CBB-8244-EB05B46E552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EAD70E-E2B0-4892-A0D4-154343487930}">
      <dgm:prSet/>
      <dgm:spPr/>
      <dgm:t>
        <a:bodyPr/>
        <a:lstStyle/>
        <a:p>
          <a:r>
            <a:rPr lang="en-US" dirty="0"/>
            <a:t>Client system used to access the content of web page.</a:t>
          </a:r>
        </a:p>
      </dgm:t>
    </dgm:pt>
    <dgm:pt modelId="{714F6D5A-2CE4-4609-BDB2-D9E2458205CA}" type="parTrans" cxnId="{B5E41F66-BAE3-4BDA-8947-54BD28F6CEDC}">
      <dgm:prSet/>
      <dgm:spPr/>
      <dgm:t>
        <a:bodyPr/>
        <a:lstStyle/>
        <a:p>
          <a:endParaRPr lang="en-US"/>
        </a:p>
      </dgm:t>
    </dgm:pt>
    <dgm:pt modelId="{97AFA349-9170-441C-A5D2-46100673697E}" type="sibTrans" cxnId="{B5E41F66-BAE3-4BDA-8947-54BD28F6CEDC}">
      <dgm:prSet/>
      <dgm:spPr/>
      <dgm:t>
        <a:bodyPr/>
        <a:lstStyle/>
        <a:p>
          <a:endParaRPr lang="en-US"/>
        </a:p>
      </dgm:t>
    </dgm:pt>
    <dgm:pt modelId="{7CF423AF-B2DE-4076-8FFC-22742E8E658F}">
      <dgm:prSet/>
      <dgm:spPr/>
      <dgm:t>
        <a:bodyPr/>
        <a:lstStyle/>
        <a:p>
          <a:r>
            <a:rPr lang="en-US" dirty="0"/>
            <a:t>Software used to find, retrieve, view, and send information over the Internet. </a:t>
          </a:r>
        </a:p>
      </dgm:t>
    </dgm:pt>
    <dgm:pt modelId="{53B57EEB-5664-4D50-B02D-EC3E830D3816}" type="parTrans" cxnId="{194E6007-AD4E-4D1E-BE95-7D9500590CEC}">
      <dgm:prSet/>
      <dgm:spPr/>
      <dgm:t>
        <a:bodyPr/>
        <a:lstStyle/>
        <a:p>
          <a:endParaRPr lang="en-US"/>
        </a:p>
      </dgm:t>
    </dgm:pt>
    <dgm:pt modelId="{374FAAE5-AC3A-4D67-A6FC-A9077481C426}" type="sibTrans" cxnId="{194E6007-AD4E-4D1E-BE95-7D9500590CEC}">
      <dgm:prSet/>
      <dgm:spPr/>
      <dgm:t>
        <a:bodyPr/>
        <a:lstStyle/>
        <a:p>
          <a:endParaRPr lang="en-US"/>
        </a:p>
      </dgm:t>
    </dgm:pt>
    <dgm:pt modelId="{B792A22F-8B4F-411F-8CC6-6430CF203853}">
      <dgm:prSet/>
      <dgm:spPr/>
      <dgm:t>
        <a:bodyPr/>
        <a:lstStyle/>
        <a:p>
          <a:r>
            <a:rPr lang="en-US"/>
            <a:t>The browser allows you to: </a:t>
          </a:r>
        </a:p>
      </dgm:t>
    </dgm:pt>
    <dgm:pt modelId="{C29376EC-C990-4978-90FF-079880626A5A}" type="parTrans" cxnId="{9DD8646F-02B8-4563-A289-D839702437CE}">
      <dgm:prSet/>
      <dgm:spPr/>
      <dgm:t>
        <a:bodyPr/>
        <a:lstStyle/>
        <a:p>
          <a:endParaRPr lang="en-US"/>
        </a:p>
      </dgm:t>
    </dgm:pt>
    <dgm:pt modelId="{31EC673A-BDD2-48E3-826D-7635E18C1E50}" type="sibTrans" cxnId="{9DD8646F-02B8-4563-A289-D839702437CE}">
      <dgm:prSet/>
      <dgm:spPr/>
      <dgm:t>
        <a:bodyPr/>
        <a:lstStyle/>
        <a:p>
          <a:endParaRPr lang="en-US"/>
        </a:p>
      </dgm:t>
    </dgm:pt>
    <dgm:pt modelId="{B8E2340F-AC84-431E-82FF-EB22162B0E3C}">
      <dgm:prSet/>
      <dgm:spPr/>
      <dgm:t>
        <a:bodyPr/>
        <a:lstStyle/>
        <a:p>
          <a:r>
            <a:rPr lang="en-US"/>
            <a:t>Send and receive e-mail.</a:t>
          </a:r>
        </a:p>
      </dgm:t>
    </dgm:pt>
    <dgm:pt modelId="{3CB5BBE1-C78D-4505-9D99-FE151547455C}" type="parTrans" cxnId="{1D13DF25-F79C-4411-A184-AA4BCE157166}">
      <dgm:prSet/>
      <dgm:spPr/>
      <dgm:t>
        <a:bodyPr/>
        <a:lstStyle/>
        <a:p>
          <a:endParaRPr lang="en-US"/>
        </a:p>
      </dgm:t>
    </dgm:pt>
    <dgm:pt modelId="{33BFD507-B2C6-4EBB-9DD2-76F7C4881DD3}" type="sibTrans" cxnId="{1D13DF25-F79C-4411-A184-AA4BCE157166}">
      <dgm:prSet/>
      <dgm:spPr/>
      <dgm:t>
        <a:bodyPr/>
        <a:lstStyle/>
        <a:p>
          <a:endParaRPr lang="en-US"/>
        </a:p>
      </dgm:t>
    </dgm:pt>
    <dgm:pt modelId="{65C14A52-ADF0-482F-A7AA-EE627C4936A5}">
      <dgm:prSet/>
      <dgm:spPr/>
      <dgm:t>
        <a:bodyPr/>
        <a:lstStyle/>
        <a:p>
          <a:r>
            <a:rPr lang="en-US"/>
            <a:t>Read messages from newsgroups (or forums) </a:t>
          </a:r>
        </a:p>
      </dgm:t>
    </dgm:pt>
    <dgm:pt modelId="{C5F2C0AB-7B66-4DDF-AAC2-A06A32B0BA87}" type="parTrans" cxnId="{A44D1B5F-DF13-4108-846D-20A3E1C76173}">
      <dgm:prSet/>
      <dgm:spPr/>
      <dgm:t>
        <a:bodyPr/>
        <a:lstStyle/>
        <a:p>
          <a:endParaRPr lang="en-US"/>
        </a:p>
      </dgm:t>
    </dgm:pt>
    <dgm:pt modelId="{C7732276-4C7D-4EC1-8256-5F1A9191E06C}" type="sibTrans" cxnId="{A44D1B5F-DF13-4108-846D-20A3E1C76173}">
      <dgm:prSet/>
      <dgm:spPr/>
      <dgm:t>
        <a:bodyPr/>
        <a:lstStyle/>
        <a:p>
          <a:endParaRPr lang="en-US"/>
        </a:p>
      </dgm:t>
    </dgm:pt>
    <dgm:pt modelId="{689CA263-11F5-41A5-AB79-6C4F95EBA5FD}">
      <dgm:prSet/>
      <dgm:spPr/>
      <dgm:t>
        <a:bodyPr/>
        <a:lstStyle/>
        <a:p>
          <a:r>
            <a:rPr lang="en-US"/>
            <a:t>Browse the Web where you can find a rich variety of text, graphics, and interactive information.</a:t>
          </a:r>
        </a:p>
      </dgm:t>
    </dgm:pt>
    <dgm:pt modelId="{D446234D-D522-49AD-9C98-2487DE749255}" type="parTrans" cxnId="{07E8C796-9F77-45A4-8B5F-DA6B3500F2D7}">
      <dgm:prSet/>
      <dgm:spPr/>
      <dgm:t>
        <a:bodyPr/>
        <a:lstStyle/>
        <a:p>
          <a:endParaRPr lang="en-US"/>
        </a:p>
      </dgm:t>
    </dgm:pt>
    <dgm:pt modelId="{5022B5E1-26DA-4526-9BF7-8532ACBD1895}" type="sibTrans" cxnId="{07E8C796-9F77-45A4-8B5F-DA6B3500F2D7}">
      <dgm:prSet/>
      <dgm:spPr/>
      <dgm:t>
        <a:bodyPr/>
        <a:lstStyle/>
        <a:p>
          <a:endParaRPr lang="en-US"/>
        </a:p>
      </dgm:t>
    </dgm:pt>
    <dgm:pt modelId="{E6E989D0-AA04-4AAC-B00D-1F2ECD39E342}" type="pres">
      <dgm:prSet presAssocID="{2878F0C4-966A-4CBB-8244-EB05B46E552A}" presName="linear" presStyleCnt="0">
        <dgm:presLayoutVars>
          <dgm:animLvl val="lvl"/>
          <dgm:resizeHandles val="exact"/>
        </dgm:presLayoutVars>
      </dgm:prSet>
      <dgm:spPr/>
    </dgm:pt>
    <dgm:pt modelId="{3B533CF3-8C4A-4668-BCC1-29FC4FF5C30B}" type="pres">
      <dgm:prSet presAssocID="{89EAD70E-E2B0-4892-A0D4-1543434879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A9582EB-87E0-40DD-A14B-3255C4FD9467}" type="pres">
      <dgm:prSet presAssocID="{97AFA349-9170-441C-A5D2-46100673697E}" presName="spacer" presStyleCnt="0"/>
      <dgm:spPr/>
    </dgm:pt>
    <dgm:pt modelId="{85698DB8-6FB4-45F2-9B3E-FDF9427C5E89}" type="pres">
      <dgm:prSet presAssocID="{7CF423AF-B2DE-4076-8FFC-22742E8E658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A7A34DF-28B6-481C-88CB-526FA6C000CC}" type="pres">
      <dgm:prSet presAssocID="{374FAAE5-AC3A-4D67-A6FC-A9077481C426}" presName="spacer" presStyleCnt="0"/>
      <dgm:spPr/>
    </dgm:pt>
    <dgm:pt modelId="{4787EA32-A699-451D-897C-F15429B0C49F}" type="pres">
      <dgm:prSet presAssocID="{B792A22F-8B4F-411F-8CC6-6430CF20385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9CB93DA-5DA4-4727-8F1C-CF3D0D94F019}" type="pres">
      <dgm:prSet presAssocID="{B792A22F-8B4F-411F-8CC6-6430CF20385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94E6007-AD4E-4D1E-BE95-7D9500590CEC}" srcId="{2878F0C4-966A-4CBB-8244-EB05B46E552A}" destId="{7CF423AF-B2DE-4076-8FFC-22742E8E658F}" srcOrd="1" destOrd="0" parTransId="{53B57EEB-5664-4D50-B02D-EC3E830D3816}" sibTransId="{374FAAE5-AC3A-4D67-A6FC-A9077481C426}"/>
    <dgm:cxn modelId="{1D13DF25-F79C-4411-A184-AA4BCE157166}" srcId="{B792A22F-8B4F-411F-8CC6-6430CF203853}" destId="{B8E2340F-AC84-431E-82FF-EB22162B0E3C}" srcOrd="0" destOrd="0" parTransId="{3CB5BBE1-C78D-4505-9D99-FE151547455C}" sibTransId="{33BFD507-B2C6-4EBB-9DD2-76F7C4881DD3}"/>
    <dgm:cxn modelId="{A44D1B5F-DF13-4108-846D-20A3E1C76173}" srcId="{B792A22F-8B4F-411F-8CC6-6430CF203853}" destId="{65C14A52-ADF0-482F-A7AA-EE627C4936A5}" srcOrd="1" destOrd="0" parTransId="{C5F2C0AB-7B66-4DDF-AAC2-A06A32B0BA87}" sibTransId="{C7732276-4C7D-4EC1-8256-5F1A9191E06C}"/>
    <dgm:cxn modelId="{B5E41F66-BAE3-4BDA-8947-54BD28F6CEDC}" srcId="{2878F0C4-966A-4CBB-8244-EB05B46E552A}" destId="{89EAD70E-E2B0-4892-A0D4-154343487930}" srcOrd="0" destOrd="0" parTransId="{714F6D5A-2CE4-4609-BDB2-D9E2458205CA}" sibTransId="{97AFA349-9170-441C-A5D2-46100673697E}"/>
    <dgm:cxn modelId="{9DD8646F-02B8-4563-A289-D839702437CE}" srcId="{2878F0C4-966A-4CBB-8244-EB05B46E552A}" destId="{B792A22F-8B4F-411F-8CC6-6430CF203853}" srcOrd="2" destOrd="0" parTransId="{C29376EC-C990-4978-90FF-079880626A5A}" sibTransId="{31EC673A-BDD2-48E3-826D-7635E18C1E50}"/>
    <dgm:cxn modelId="{07E8C796-9F77-45A4-8B5F-DA6B3500F2D7}" srcId="{B792A22F-8B4F-411F-8CC6-6430CF203853}" destId="{689CA263-11F5-41A5-AB79-6C4F95EBA5FD}" srcOrd="2" destOrd="0" parTransId="{D446234D-D522-49AD-9C98-2487DE749255}" sibTransId="{5022B5E1-26DA-4526-9BF7-8532ACBD1895}"/>
    <dgm:cxn modelId="{4AE4E3A4-277B-4DE8-A0A1-1374CB7D976A}" type="presOf" srcId="{B8E2340F-AC84-431E-82FF-EB22162B0E3C}" destId="{C9CB93DA-5DA4-4727-8F1C-CF3D0D94F019}" srcOrd="0" destOrd="0" presId="urn:microsoft.com/office/officeart/2005/8/layout/vList2"/>
    <dgm:cxn modelId="{E767CBA7-3C8E-4ED3-AE6B-086F37D4D9F9}" type="presOf" srcId="{89EAD70E-E2B0-4892-A0D4-154343487930}" destId="{3B533CF3-8C4A-4668-BCC1-29FC4FF5C30B}" srcOrd="0" destOrd="0" presId="urn:microsoft.com/office/officeart/2005/8/layout/vList2"/>
    <dgm:cxn modelId="{E4BFC5BE-90F0-4D33-8DA9-CE9458EB8DA5}" type="presOf" srcId="{689CA263-11F5-41A5-AB79-6C4F95EBA5FD}" destId="{C9CB93DA-5DA4-4727-8F1C-CF3D0D94F019}" srcOrd="0" destOrd="2" presId="urn:microsoft.com/office/officeart/2005/8/layout/vList2"/>
    <dgm:cxn modelId="{FCCAC4C3-57E4-4D20-8F5A-8988A52E40E0}" type="presOf" srcId="{7CF423AF-B2DE-4076-8FFC-22742E8E658F}" destId="{85698DB8-6FB4-45F2-9B3E-FDF9427C5E89}" srcOrd="0" destOrd="0" presId="urn:microsoft.com/office/officeart/2005/8/layout/vList2"/>
    <dgm:cxn modelId="{DCC854F7-F768-4A7B-A61D-C2A6DC506EC5}" type="presOf" srcId="{B792A22F-8B4F-411F-8CC6-6430CF203853}" destId="{4787EA32-A699-451D-897C-F15429B0C49F}" srcOrd="0" destOrd="0" presId="urn:microsoft.com/office/officeart/2005/8/layout/vList2"/>
    <dgm:cxn modelId="{E17DD3FB-CA6F-4256-B3D2-74D5B1E228C8}" type="presOf" srcId="{2878F0C4-966A-4CBB-8244-EB05B46E552A}" destId="{E6E989D0-AA04-4AAC-B00D-1F2ECD39E342}" srcOrd="0" destOrd="0" presId="urn:microsoft.com/office/officeart/2005/8/layout/vList2"/>
    <dgm:cxn modelId="{09D19AFF-0CAB-4ECF-AC2F-440F8BFE1ECC}" type="presOf" srcId="{65C14A52-ADF0-482F-A7AA-EE627C4936A5}" destId="{C9CB93DA-5DA4-4727-8F1C-CF3D0D94F019}" srcOrd="0" destOrd="1" presId="urn:microsoft.com/office/officeart/2005/8/layout/vList2"/>
    <dgm:cxn modelId="{D6C76EDD-6BED-4345-B258-F691F95CD617}" type="presParOf" srcId="{E6E989D0-AA04-4AAC-B00D-1F2ECD39E342}" destId="{3B533CF3-8C4A-4668-BCC1-29FC4FF5C30B}" srcOrd="0" destOrd="0" presId="urn:microsoft.com/office/officeart/2005/8/layout/vList2"/>
    <dgm:cxn modelId="{B1970BE5-E6D5-4F68-8164-5E288215BAF6}" type="presParOf" srcId="{E6E989D0-AA04-4AAC-B00D-1F2ECD39E342}" destId="{CA9582EB-87E0-40DD-A14B-3255C4FD9467}" srcOrd="1" destOrd="0" presId="urn:microsoft.com/office/officeart/2005/8/layout/vList2"/>
    <dgm:cxn modelId="{ACEC12D6-EA78-4387-8D0A-2FD233188159}" type="presParOf" srcId="{E6E989D0-AA04-4AAC-B00D-1F2ECD39E342}" destId="{85698DB8-6FB4-45F2-9B3E-FDF9427C5E89}" srcOrd="2" destOrd="0" presId="urn:microsoft.com/office/officeart/2005/8/layout/vList2"/>
    <dgm:cxn modelId="{3C6AD7F4-E5F5-4206-B907-C0566F6BE52E}" type="presParOf" srcId="{E6E989D0-AA04-4AAC-B00D-1F2ECD39E342}" destId="{2A7A34DF-28B6-481C-88CB-526FA6C000CC}" srcOrd="3" destOrd="0" presId="urn:microsoft.com/office/officeart/2005/8/layout/vList2"/>
    <dgm:cxn modelId="{AA5595B0-465B-4F55-B47C-64E7E3CC489B}" type="presParOf" srcId="{E6E989D0-AA04-4AAC-B00D-1F2ECD39E342}" destId="{4787EA32-A699-451D-897C-F15429B0C49F}" srcOrd="4" destOrd="0" presId="urn:microsoft.com/office/officeart/2005/8/layout/vList2"/>
    <dgm:cxn modelId="{3CF0BE18-7528-4312-A927-17DDEFE31A43}" type="presParOf" srcId="{E6E989D0-AA04-4AAC-B00D-1F2ECD39E342}" destId="{C9CB93DA-5DA4-4727-8F1C-CF3D0D94F01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EEF05C6-5337-464C-901C-DED75E9208D6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80EDC0-176D-483E-8C3B-E8A64AE1C0E1}">
      <dgm:prSet/>
      <dgm:spPr/>
      <dgm:t>
        <a:bodyPr/>
        <a:lstStyle/>
        <a:p>
          <a:r>
            <a:rPr lang="en-US"/>
            <a:t>Initiates communication</a:t>
          </a:r>
        </a:p>
      </dgm:t>
    </dgm:pt>
    <dgm:pt modelId="{5052941F-3309-44B7-8CBD-22F0EB0D0513}" type="parTrans" cxnId="{2FF2B5FA-6F7F-4785-AB7A-2DD3458B5523}">
      <dgm:prSet/>
      <dgm:spPr/>
      <dgm:t>
        <a:bodyPr/>
        <a:lstStyle/>
        <a:p>
          <a:endParaRPr lang="en-US"/>
        </a:p>
      </dgm:t>
    </dgm:pt>
    <dgm:pt modelId="{651AB837-C286-4376-A8AD-E43C1036F7CD}" type="sibTrans" cxnId="{2FF2B5FA-6F7F-4785-AB7A-2DD3458B5523}">
      <dgm:prSet/>
      <dgm:spPr/>
      <dgm:t>
        <a:bodyPr/>
        <a:lstStyle/>
        <a:p>
          <a:endParaRPr lang="en-US"/>
        </a:p>
      </dgm:t>
    </dgm:pt>
    <dgm:pt modelId="{D8519034-7B3E-4398-B63E-C2D46BD850C3}">
      <dgm:prSet/>
      <dgm:spPr/>
      <dgm:t>
        <a:bodyPr/>
        <a:lstStyle/>
        <a:p>
          <a:r>
            <a:rPr lang="en-US"/>
            <a:t>To access resources or services</a:t>
          </a:r>
        </a:p>
      </dgm:t>
    </dgm:pt>
    <dgm:pt modelId="{584BBFFE-2D43-4C41-B881-627453116855}" type="parTrans" cxnId="{DCEE64AB-26A1-4220-B0D0-C474F8707B93}">
      <dgm:prSet/>
      <dgm:spPr/>
      <dgm:t>
        <a:bodyPr/>
        <a:lstStyle/>
        <a:p>
          <a:endParaRPr lang="en-US"/>
        </a:p>
      </dgm:t>
    </dgm:pt>
    <dgm:pt modelId="{AA4F6416-C15E-4C84-A051-9430E8C19646}" type="sibTrans" cxnId="{DCEE64AB-26A1-4220-B0D0-C474F8707B93}">
      <dgm:prSet/>
      <dgm:spPr/>
      <dgm:t>
        <a:bodyPr/>
        <a:lstStyle/>
        <a:p>
          <a:endParaRPr lang="en-US"/>
        </a:p>
      </dgm:t>
    </dgm:pt>
    <dgm:pt modelId="{64D82518-668C-4DAF-B21D-40A19BB91D3F}">
      <dgm:prSet/>
      <dgm:spPr/>
      <dgm:t>
        <a:bodyPr/>
        <a:lstStyle/>
        <a:p>
          <a:r>
            <a:rPr lang="en-US"/>
            <a:t>Sends requests and display results</a:t>
          </a:r>
        </a:p>
      </dgm:t>
    </dgm:pt>
    <dgm:pt modelId="{2283240B-3349-4CBC-AD55-026723B5BAFE}" type="parTrans" cxnId="{E3806BA2-90C3-4FF8-9679-5DB9B58BEEA4}">
      <dgm:prSet/>
      <dgm:spPr/>
      <dgm:t>
        <a:bodyPr/>
        <a:lstStyle/>
        <a:p>
          <a:endParaRPr lang="en-US"/>
        </a:p>
      </dgm:t>
    </dgm:pt>
    <dgm:pt modelId="{D029FB1B-AEBB-466F-AD62-128BDB6185EE}" type="sibTrans" cxnId="{E3806BA2-90C3-4FF8-9679-5DB9B58BEEA4}">
      <dgm:prSet/>
      <dgm:spPr/>
      <dgm:t>
        <a:bodyPr/>
        <a:lstStyle/>
        <a:p>
          <a:endParaRPr lang="en-US"/>
        </a:p>
      </dgm:t>
    </dgm:pt>
    <dgm:pt modelId="{8AE5149A-154B-4E0A-9F02-B36F09869D52}">
      <dgm:prSet/>
      <dgm:spPr/>
      <dgm:t>
        <a:bodyPr/>
        <a:lstStyle/>
        <a:p>
          <a:r>
            <a:rPr lang="en-US"/>
            <a:t>They send requests for data or actions from the servers and display the results to the client.</a:t>
          </a:r>
        </a:p>
      </dgm:t>
    </dgm:pt>
    <dgm:pt modelId="{38F99347-F29B-4883-8C18-F10F7068A138}" type="parTrans" cxnId="{8AC4B6BA-B601-46DA-943B-7082B9B8AEFE}">
      <dgm:prSet/>
      <dgm:spPr/>
      <dgm:t>
        <a:bodyPr/>
        <a:lstStyle/>
        <a:p>
          <a:endParaRPr lang="en-US"/>
        </a:p>
      </dgm:t>
    </dgm:pt>
    <dgm:pt modelId="{CD0BF391-B898-4ECD-B9D2-4B599BE68E85}" type="sibTrans" cxnId="{8AC4B6BA-B601-46DA-943B-7082B9B8AEFE}">
      <dgm:prSet/>
      <dgm:spPr/>
      <dgm:t>
        <a:bodyPr/>
        <a:lstStyle/>
        <a:p>
          <a:endParaRPr lang="en-US"/>
        </a:p>
      </dgm:t>
    </dgm:pt>
    <dgm:pt modelId="{244EF1D2-D3FC-47A8-9E11-A6D6A21DFC95}">
      <dgm:prSet/>
      <dgm:spPr/>
      <dgm:t>
        <a:bodyPr/>
        <a:lstStyle/>
        <a:p>
          <a:r>
            <a:rPr lang="en-US"/>
            <a:t>Reliance on servers</a:t>
          </a:r>
        </a:p>
      </dgm:t>
    </dgm:pt>
    <dgm:pt modelId="{73CFBA22-09E7-4090-AD73-B4236A0EE7E7}" type="parTrans" cxnId="{9AA76948-FE37-4E01-BC85-721816AD629B}">
      <dgm:prSet/>
      <dgm:spPr/>
      <dgm:t>
        <a:bodyPr/>
        <a:lstStyle/>
        <a:p>
          <a:endParaRPr lang="en-US"/>
        </a:p>
      </dgm:t>
    </dgm:pt>
    <dgm:pt modelId="{1F488B7D-16DB-4A49-A05E-961EA9363EE7}" type="sibTrans" cxnId="{9AA76948-FE37-4E01-BC85-721816AD629B}">
      <dgm:prSet/>
      <dgm:spPr/>
      <dgm:t>
        <a:bodyPr/>
        <a:lstStyle/>
        <a:p>
          <a:endParaRPr lang="en-US"/>
        </a:p>
      </dgm:t>
    </dgm:pt>
    <dgm:pt modelId="{82362658-0D89-4FC7-8AA1-860F30AE2A65}">
      <dgm:prSet/>
      <dgm:spPr/>
      <dgm:t>
        <a:bodyPr/>
        <a:lstStyle/>
        <a:p>
          <a:r>
            <a:rPr lang="en-US"/>
            <a:t>Clients rely on servers for data storage, processing, and management of applications or services.</a:t>
          </a:r>
        </a:p>
      </dgm:t>
    </dgm:pt>
    <dgm:pt modelId="{BC7342B4-416F-4800-AD0E-628D2446268F}" type="parTrans" cxnId="{E0C17706-1D77-406A-8831-6EB3D01C09EF}">
      <dgm:prSet/>
      <dgm:spPr/>
      <dgm:t>
        <a:bodyPr/>
        <a:lstStyle/>
        <a:p>
          <a:endParaRPr lang="en-US"/>
        </a:p>
      </dgm:t>
    </dgm:pt>
    <dgm:pt modelId="{DE197A97-3B79-4F08-8E50-38190F2C0F0C}" type="sibTrans" cxnId="{E0C17706-1D77-406A-8831-6EB3D01C09EF}">
      <dgm:prSet/>
      <dgm:spPr/>
      <dgm:t>
        <a:bodyPr/>
        <a:lstStyle/>
        <a:p>
          <a:endParaRPr lang="en-US"/>
        </a:p>
      </dgm:t>
    </dgm:pt>
    <dgm:pt modelId="{10328540-3674-4F48-B1DC-B54AAF467234}" type="pres">
      <dgm:prSet presAssocID="{8EEF05C6-5337-464C-901C-DED75E9208D6}" presName="linear" presStyleCnt="0">
        <dgm:presLayoutVars>
          <dgm:dir/>
          <dgm:animLvl val="lvl"/>
          <dgm:resizeHandles val="exact"/>
        </dgm:presLayoutVars>
      </dgm:prSet>
      <dgm:spPr/>
    </dgm:pt>
    <dgm:pt modelId="{78A42A1B-DEA7-47C9-8CB6-C25BC796387C}" type="pres">
      <dgm:prSet presAssocID="{6D80EDC0-176D-483E-8C3B-E8A64AE1C0E1}" presName="parentLin" presStyleCnt="0"/>
      <dgm:spPr/>
    </dgm:pt>
    <dgm:pt modelId="{7A94F532-9458-4473-9FFC-6A78FB4DAEC4}" type="pres">
      <dgm:prSet presAssocID="{6D80EDC0-176D-483E-8C3B-E8A64AE1C0E1}" presName="parentLeftMargin" presStyleLbl="node1" presStyleIdx="0" presStyleCnt="3"/>
      <dgm:spPr/>
    </dgm:pt>
    <dgm:pt modelId="{73D19E38-BBB1-4AAE-9A79-C054A2FC492A}" type="pres">
      <dgm:prSet presAssocID="{6D80EDC0-176D-483E-8C3B-E8A64AE1C0E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C6A145-A217-4555-A62D-CA16D743B8F6}" type="pres">
      <dgm:prSet presAssocID="{6D80EDC0-176D-483E-8C3B-E8A64AE1C0E1}" presName="negativeSpace" presStyleCnt="0"/>
      <dgm:spPr/>
    </dgm:pt>
    <dgm:pt modelId="{48E7D5A7-1BC5-43A4-B8D9-D2F56FB78D44}" type="pres">
      <dgm:prSet presAssocID="{6D80EDC0-176D-483E-8C3B-E8A64AE1C0E1}" presName="childText" presStyleLbl="conFgAcc1" presStyleIdx="0" presStyleCnt="3">
        <dgm:presLayoutVars>
          <dgm:bulletEnabled val="1"/>
        </dgm:presLayoutVars>
      </dgm:prSet>
      <dgm:spPr/>
    </dgm:pt>
    <dgm:pt modelId="{9015EC4D-61D8-4D5F-A850-489A457B3A14}" type="pres">
      <dgm:prSet presAssocID="{651AB837-C286-4376-A8AD-E43C1036F7CD}" presName="spaceBetweenRectangles" presStyleCnt="0"/>
      <dgm:spPr/>
    </dgm:pt>
    <dgm:pt modelId="{DE4514F1-EE72-4649-883A-F6252EAF4319}" type="pres">
      <dgm:prSet presAssocID="{64D82518-668C-4DAF-B21D-40A19BB91D3F}" presName="parentLin" presStyleCnt="0"/>
      <dgm:spPr/>
    </dgm:pt>
    <dgm:pt modelId="{3784EB16-99BA-45D1-9BC3-36F4874CA53F}" type="pres">
      <dgm:prSet presAssocID="{64D82518-668C-4DAF-B21D-40A19BB91D3F}" presName="parentLeftMargin" presStyleLbl="node1" presStyleIdx="0" presStyleCnt="3"/>
      <dgm:spPr/>
    </dgm:pt>
    <dgm:pt modelId="{F26C7157-C565-455C-884C-EDEE43F8C0B2}" type="pres">
      <dgm:prSet presAssocID="{64D82518-668C-4DAF-B21D-40A19BB91D3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45D0470-D12D-4F7E-A503-E1C580C18924}" type="pres">
      <dgm:prSet presAssocID="{64D82518-668C-4DAF-B21D-40A19BB91D3F}" presName="negativeSpace" presStyleCnt="0"/>
      <dgm:spPr/>
    </dgm:pt>
    <dgm:pt modelId="{B20D99F7-41DE-4722-8D52-E5B4DF293B2F}" type="pres">
      <dgm:prSet presAssocID="{64D82518-668C-4DAF-B21D-40A19BB91D3F}" presName="childText" presStyleLbl="conFgAcc1" presStyleIdx="1" presStyleCnt="3">
        <dgm:presLayoutVars>
          <dgm:bulletEnabled val="1"/>
        </dgm:presLayoutVars>
      </dgm:prSet>
      <dgm:spPr/>
    </dgm:pt>
    <dgm:pt modelId="{160C2696-981E-45D8-9F93-E18030D78E5E}" type="pres">
      <dgm:prSet presAssocID="{D029FB1B-AEBB-466F-AD62-128BDB6185EE}" presName="spaceBetweenRectangles" presStyleCnt="0"/>
      <dgm:spPr/>
    </dgm:pt>
    <dgm:pt modelId="{A4A5150B-9DD7-4E0B-8018-7763C079E524}" type="pres">
      <dgm:prSet presAssocID="{244EF1D2-D3FC-47A8-9E11-A6D6A21DFC95}" presName="parentLin" presStyleCnt="0"/>
      <dgm:spPr/>
    </dgm:pt>
    <dgm:pt modelId="{0822238E-9C87-404C-A37D-6A7B579B3B98}" type="pres">
      <dgm:prSet presAssocID="{244EF1D2-D3FC-47A8-9E11-A6D6A21DFC95}" presName="parentLeftMargin" presStyleLbl="node1" presStyleIdx="1" presStyleCnt="3"/>
      <dgm:spPr/>
    </dgm:pt>
    <dgm:pt modelId="{6BD7318A-786E-479E-8302-322A902C65AD}" type="pres">
      <dgm:prSet presAssocID="{244EF1D2-D3FC-47A8-9E11-A6D6A21DFC9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4376A5A-5CA6-4D0B-B465-4894B6BD67B6}" type="pres">
      <dgm:prSet presAssocID="{244EF1D2-D3FC-47A8-9E11-A6D6A21DFC95}" presName="negativeSpace" presStyleCnt="0"/>
      <dgm:spPr/>
    </dgm:pt>
    <dgm:pt modelId="{16D2993A-4EC5-4F77-B90A-4CC4406CE215}" type="pres">
      <dgm:prSet presAssocID="{244EF1D2-D3FC-47A8-9E11-A6D6A21DFC9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0C17706-1D77-406A-8831-6EB3D01C09EF}" srcId="{244EF1D2-D3FC-47A8-9E11-A6D6A21DFC95}" destId="{82362658-0D89-4FC7-8AA1-860F30AE2A65}" srcOrd="0" destOrd="0" parTransId="{BC7342B4-416F-4800-AD0E-628D2446268F}" sibTransId="{DE197A97-3B79-4F08-8E50-38190F2C0F0C}"/>
    <dgm:cxn modelId="{3113C037-63E5-4455-BC7A-D11C0607B91D}" type="presOf" srcId="{244EF1D2-D3FC-47A8-9E11-A6D6A21DFC95}" destId="{6BD7318A-786E-479E-8302-322A902C65AD}" srcOrd="1" destOrd="0" presId="urn:microsoft.com/office/officeart/2005/8/layout/list1"/>
    <dgm:cxn modelId="{0A5D7B39-624E-4E0E-B5E1-A682F326A9F0}" type="presOf" srcId="{6D80EDC0-176D-483E-8C3B-E8A64AE1C0E1}" destId="{7A94F532-9458-4473-9FFC-6A78FB4DAEC4}" srcOrd="0" destOrd="0" presId="urn:microsoft.com/office/officeart/2005/8/layout/list1"/>
    <dgm:cxn modelId="{8D24333A-D213-4248-9E54-DB1AADF0AB11}" type="presOf" srcId="{244EF1D2-D3FC-47A8-9E11-A6D6A21DFC95}" destId="{0822238E-9C87-404C-A37D-6A7B579B3B98}" srcOrd="0" destOrd="0" presId="urn:microsoft.com/office/officeart/2005/8/layout/list1"/>
    <dgm:cxn modelId="{9AA76948-FE37-4E01-BC85-721816AD629B}" srcId="{8EEF05C6-5337-464C-901C-DED75E9208D6}" destId="{244EF1D2-D3FC-47A8-9E11-A6D6A21DFC95}" srcOrd="2" destOrd="0" parTransId="{73CFBA22-09E7-4090-AD73-B4236A0EE7E7}" sibTransId="{1F488B7D-16DB-4A49-A05E-961EA9363EE7}"/>
    <dgm:cxn modelId="{A8DFA279-452C-4C7B-8B54-8356B04FA44B}" type="presOf" srcId="{8EEF05C6-5337-464C-901C-DED75E9208D6}" destId="{10328540-3674-4F48-B1DC-B54AAF467234}" srcOrd="0" destOrd="0" presId="urn:microsoft.com/office/officeart/2005/8/layout/list1"/>
    <dgm:cxn modelId="{1DFCE780-B615-4122-BF0F-7B5E77098640}" type="presOf" srcId="{6D80EDC0-176D-483E-8C3B-E8A64AE1C0E1}" destId="{73D19E38-BBB1-4AAE-9A79-C054A2FC492A}" srcOrd="1" destOrd="0" presId="urn:microsoft.com/office/officeart/2005/8/layout/list1"/>
    <dgm:cxn modelId="{66ECD592-4348-4401-B030-214BD2F9B59B}" type="presOf" srcId="{64D82518-668C-4DAF-B21D-40A19BB91D3F}" destId="{F26C7157-C565-455C-884C-EDEE43F8C0B2}" srcOrd="1" destOrd="0" presId="urn:microsoft.com/office/officeart/2005/8/layout/list1"/>
    <dgm:cxn modelId="{630EDC9D-9DC4-4579-98D1-53F676BC7AB1}" type="presOf" srcId="{D8519034-7B3E-4398-B63E-C2D46BD850C3}" destId="{48E7D5A7-1BC5-43A4-B8D9-D2F56FB78D44}" srcOrd="0" destOrd="0" presId="urn:microsoft.com/office/officeart/2005/8/layout/list1"/>
    <dgm:cxn modelId="{E3806BA2-90C3-4FF8-9679-5DB9B58BEEA4}" srcId="{8EEF05C6-5337-464C-901C-DED75E9208D6}" destId="{64D82518-668C-4DAF-B21D-40A19BB91D3F}" srcOrd="1" destOrd="0" parTransId="{2283240B-3349-4CBC-AD55-026723B5BAFE}" sibTransId="{D029FB1B-AEBB-466F-AD62-128BDB6185EE}"/>
    <dgm:cxn modelId="{DCEE64AB-26A1-4220-B0D0-C474F8707B93}" srcId="{6D80EDC0-176D-483E-8C3B-E8A64AE1C0E1}" destId="{D8519034-7B3E-4398-B63E-C2D46BD850C3}" srcOrd="0" destOrd="0" parTransId="{584BBFFE-2D43-4C41-B881-627453116855}" sibTransId="{AA4F6416-C15E-4C84-A051-9430E8C19646}"/>
    <dgm:cxn modelId="{8AC4B6BA-B601-46DA-943B-7082B9B8AEFE}" srcId="{64D82518-668C-4DAF-B21D-40A19BB91D3F}" destId="{8AE5149A-154B-4E0A-9F02-B36F09869D52}" srcOrd="0" destOrd="0" parTransId="{38F99347-F29B-4883-8C18-F10F7068A138}" sibTransId="{CD0BF391-B898-4ECD-B9D2-4B599BE68E85}"/>
    <dgm:cxn modelId="{FB863AD2-F152-42A1-80DC-11AC54DA58A0}" type="presOf" srcId="{8AE5149A-154B-4E0A-9F02-B36F09869D52}" destId="{B20D99F7-41DE-4722-8D52-E5B4DF293B2F}" srcOrd="0" destOrd="0" presId="urn:microsoft.com/office/officeart/2005/8/layout/list1"/>
    <dgm:cxn modelId="{1F9138D9-FD69-416C-8575-29DB2D9F24BB}" type="presOf" srcId="{82362658-0D89-4FC7-8AA1-860F30AE2A65}" destId="{16D2993A-4EC5-4F77-B90A-4CC4406CE215}" srcOrd="0" destOrd="0" presId="urn:microsoft.com/office/officeart/2005/8/layout/list1"/>
    <dgm:cxn modelId="{0077DAE4-53ED-4811-BA9C-51199A52B297}" type="presOf" srcId="{64D82518-668C-4DAF-B21D-40A19BB91D3F}" destId="{3784EB16-99BA-45D1-9BC3-36F4874CA53F}" srcOrd="0" destOrd="0" presId="urn:microsoft.com/office/officeart/2005/8/layout/list1"/>
    <dgm:cxn modelId="{2FF2B5FA-6F7F-4785-AB7A-2DD3458B5523}" srcId="{8EEF05C6-5337-464C-901C-DED75E9208D6}" destId="{6D80EDC0-176D-483E-8C3B-E8A64AE1C0E1}" srcOrd="0" destOrd="0" parTransId="{5052941F-3309-44B7-8CBD-22F0EB0D0513}" sibTransId="{651AB837-C286-4376-A8AD-E43C1036F7CD}"/>
    <dgm:cxn modelId="{4DD8FFC2-E330-4898-B279-7FCB0B0628C8}" type="presParOf" srcId="{10328540-3674-4F48-B1DC-B54AAF467234}" destId="{78A42A1B-DEA7-47C9-8CB6-C25BC796387C}" srcOrd="0" destOrd="0" presId="urn:microsoft.com/office/officeart/2005/8/layout/list1"/>
    <dgm:cxn modelId="{2D5AA80D-34F8-4954-B8CF-68732A7AF2B8}" type="presParOf" srcId="{78A42A1B-DEA7-47C9-8CB6-C25BC796387C}" destId="{7A94F532-9458-4473-9FFC-6A78FB4DAEC4}" srcOrd="0" destOrd="0" presId="urn:microsoft.com/office/officeart/2005/8/layout/list1"/>
    <dgm:cxn modelId="{206EB7DC-58A4-424D-BFAA-00D67BF9A08A}" type="presParOf" srcId="{78A42A1B-DEA7-47C9-8CB6-C25BC796387C}" destId="{73D19E38-BBB1-4AAE-9A79-C054A2FC492A}" srcOrd="1" destOrd="0" presId="urn:microsoft.com/office/officeart/2005/8/layout/list1"/>
    <dgm:cxn modelId="{F0C27425-4512-4045-9625-4A6AFF1B1A6B}" type="presParOf" srcId="{10328540-3674-4F48-B1DC-B54AAF467234}" destId="{C7C6A145-A217-4555-A62D-CA16D743B8F6}" srcOrd="1" destOrd="0" presId="urn:microsoft.com/office/officeart/2005/8/layout/list1"/>
    <dgm:cxn modelId="{20F8697A-40EC-4DB7-B8F3-591F13BAD365}" type="presParOf" srcId="{10328540-3674-4F48-B1DC-B54AAF467234}" destId="{48E7D5A7-1BC5-43A4-B8D9-D2F56FB78D44}" srcOrd="2" destOrd="0" presId="urn:microsoft.com/office/officeart/2005/8/layout/list1"/>
    <dgm:cxn modelId="{AE4196A0-5DD2-45B4-AB37-3C0D2B91A2FF}" type="presParOf" srcId="{10328540-3674-4F48-B1DC-B54AAF467234}" destId="{9015EC4D-61D8-4D5F-A850-489A457B3A14}" srcOrd="3" destOrd="0" presId="urn:microsoft.com/office/officeart/2005/8/layout/list1"/>
    <dgm:cxn modelId="{F0E4E0F1-5B92-4C7E-9C67-65732FCA9219}" type="presParOf" srcId="{10328540-3674-4F48-B1DC-B54AAF467234}" destId="{DE4514F1-EE72-4649-883A-F6252EAF4319}" srcOrd="4" destOrd="0" presId="urn:microsoft.com/office/officeart/2005/8/layout/list1"/>
    <dgm:cxn modelId="{EB26F3AF-8263-4FE2-B8B6-DBFAD0AC56DA}" type="presParOf" srcId="{DE4514F1-EE72-4649-883A-F6252EAF4319}" destId="{3784EB16-99BA-45D1-9BC3-36F4874CA53F}" srcOrd="0" destOrd="0" presId="urn:microsoft.com/office/officeart/2005/8/layout/list1"/>
    <dgm:cxn modelId="{E077DA6D-5444-4A27-8D46-5FD1D23B6164}" type="presParOf" srcId="{DE4514F1-EE72-4649-883A-F6252EAF4319}" destId="{F26C7157-C565-455C-884C-EDEE43F8C0B2}" srcOrd="1" destOrd="0" presId="urn:microsoft.com/office/officeart/2005/8/layout/list1"/>
    <dgm:cxn modelId="{EAE0E7E9-3FF9-41A1-A441-93B6345B0681}" type="presParOf" srcId="{10328540-3674-4F48-B1DC-B54AAF467234}" destId="{A45D0470-D12D-4F7E-A503-E1C580C18924}" srcOrd="5" destOrd="0" presId="urn:microsoft.com/office/officeart/2005/8/layout/list1"/>
    <dgm:cxn modelId="{D8CE792B-4491-4D2F-9F3A-7EC3008596AF}" type="presParOf" srcId="{10328540-3674-4F48-B1DC-B54AAF467234}" destId="{B20D99F7-41DE-4722-8D52-E5B4DF293B2F}" srcOrd="6" destOrd="0" presId="urn:microsoft.com/office/officeart/2005/8/layout/list1"/>
    <dgm:cxn modelId="{E53A9C9C-68AC-4BE6-BA8E-8D520B3E35C4}" type="presParOf" srcId="{10328540-3674-4F48-B1DC-B54AAF467234}" destId="{160C2696-981E-45D8-9F93-E18030D78E5E}" srcOrd="7" destOrd="0" presId="urn:microsoft.com/office/officeart/2005/8/layout/list1"/>
    <dgm:cxn modelId="{594E2758-D583-4F0E-A375-6E252CC4BCD4}" type="presParOf" srcId="{10328540-3674-4F48-B1DC-B54AAF467234}" destId="{A4A5150B-9DD7-4E0B-8018-7763C079E524}" srcOrd="8" destOrd="0" presId="urn:microsoft.com/office/officeart/2005/8/layout/list1"/>
    <dgm:cxn modelId="{1068B140-E702-4C76-9FB6-8B93C6AD2309}" type="presParOf" srcId="{A4A5150B-9DD7-4E0B-8018-7763C079E524}" destId="{0822238E-9C87-404C-A37D-6A7B579B3B98}" srcOrd="0" destOrd="0" presId="urn:microsoft.com/office/officeart/2005/8/layout/list1"/>
    <dgm:cxn modelId="{2CCE63A9-A653-4B28-A4B4-0DA6ACB539A7}" type="presParOf" srcId="{A4A5150B-9DD7-4E0B-8018-7763C079E524}" destId="{6BD7318A-786E-479E-8302-322A902C65AD}" srcOrd="1" destOrd="0" presId="urn:microsoft.com/office/officeart/2005/8/layout/list1"/>
    <dgm:cxn modelId="{FF900133-B2A3-4602-BB28-0CF8A8D8949D}" type="presParOf" srcId="{10328540-3674-4F48-B1DC-B54AAF467234}" destId="{C4376A5A-5CA6-4D0B-B465-4894B6BD67B6}" srcOrd="9" destOrd="0" presId="urn:microsoft.com/office/officeart/2005/8/layout/list1"/>
    <dgm:cxn modelId="{AC14E881-D959-4F2C-8DFF-500827F7DC60}" type="presParOf" srcId="{10328540-3674-4F48-B1DC-B54AAF467234}" destId="{16D2993A-4EC5-4F77-B90A-4CC4406CE21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877E9E3-5A78-4AD8-891D-565D452DA17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56F5FDD-E39A-4F55-A2F8-C4E77BB07AA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Data storage and management</a:t>
          </a:r>
        </a:p>
      </dgm:t>
    </dgm:pt>
    <dgm:pt modelId="{B99150EE-981C-403A-A9CD-8B4276ADAFEB}" type="parTrans" cxnId="{C73B109A-53D8-4B70-955C-BCB570EA7496}">
      <dgm:prSet/>
      <dgm:spPr/>
      <dgm:t>
        <a:bodyPr/>
        <a:lstStyle/>
        <a:p>
          <a:endParaRPr lang="en-US"/>
        </a:p>
      </dgm:t>
    </dgm:pt>
    <dgm:pt modelId="{0DD1A0C1-DC50-4B91-988B-901B9C9258F7}" type="sibTrans" cxnId="{C73B109A-53D8-4B70-955C-BCB570EA7496}">
      <dgm:prSet/>
      <dgm:spPr/>
      <dgm:t>
        <a:bodyPr/>
        <a:lstStyle/>
        <a:p>
          <a:endParaRPr lang="en-US"/>
        </a:p>
      </dgm:t>
    </dgm:pt>
    <dgm:pt modelId="{C7CDAC40-482F-4A0D-8687-AB230132C6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Act as powerful computers or specialized hardware to store data, manage resources, and ensure efficient data management. </a:t>
          </a:r>
        </a:p>
      </dgm:t>
    </dgm:pt>
    <dgm:pt modelId="{6BD8FD4C-F590-4AC4-A155-0EF8C2E5F2D9}" type="parTrans" cxnId="{C723F6C7-F125-4214-BC72-8D320CC9705F}">
      <dgm:prSet/>
      <dgm:spPr/>
      <dgm:t>
        <a:bodyPr/>
        <a:lstStyle/>
        <a:p>
          <a:endParaRPr lang="en-US"/>
        </a:p>
      </dgm:t>
    </dgm:pt>
    <dgm:pt modelId="{75C56CF2-32B9-4149-874C-1678602C7FD3}" type="sibTrans" cxnId="{C723F6C7-F125-4214-BC72-8D320CC9705F}">
      <dgm:prSet/>
      <dgm:spPr/>
      <dgm:t>
        <a:bodyPr/>
        <a:lstStyle/>
        <a:p>
          <a:endParaRPr lang="en-US"/>
        </a:p>
      </dgm:t>
    </dgm:pt>
    <dgm:pt modelId="{6E721B19-0E87-4DC3-8E8D-6FC480FF42B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Request handling and computation</a:t>
          </a:r>
        </a:p>
      </dgm:t>
    </dgm:pt>
    <dgm:pt modelId="{F0DA028A-FF79-4B74-865C-A08912A8FF8E}" type="parTrans" cxnId="{124B66A3-CC9B-4ED2-9F53-7F01A3E400B8}">
      <dgm:prSet/>
      <dgm:spPr/>
      <dgm:t>
        <a:bodyPr/>
        <a:lstStyle/>
        <a:p>
          <a:endParaRPr lang="en-US"/>
        </a:p>
      </dgm:t>
    </dgm:pt>
    <dgm:pt modelId="{92A6DFA5-0B78-4D39-9E11-D97DC1415175}" type="sibTrans" cxnId="{124B66A3-CC9B-4ED2-9F53-7F01A3E400B8}">
      <dgm:prSet/>
      <dgm:spPr/>
      <dgm:t>
        <a:bodyPr/>
        <a:lstStyle/>
        <a:p>
          <a:endParaRPr lang="en-US"/>
        </a:p>
      </dgm:t>
    </dgm:pt>
    <dgm:pt modelId="{60C7C9E4-E951-4A53-9945-D22781D930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They responds to client requests, perform computations, and efficiently handle incoming and outgoing data traffic.</a:t>
          </a:r>
        </a:p>
      </dgm:t>
    </dgm:pt>
    <dgm:pt modelId="{B7DE1BF5-96C7-4BC3-BF2E-F16C1E340878}" type="parTrans" cxnId="{376AA7E6-A987-45CD-80F4-094106E35609}">
      <dgm:prSet/>
      <dgm:spPr/>
      <dgm:t>
        <a:bodyPr/>
        <a:lstStyle/>
        <a:p>
          <a:endParaRPr lang="en-US"/>
        </a:p>
      </dgm:t>
    </dgm:pt>
    <dgm:pt modelId="{724DBB49-3819-43A9-A33F-68BFC9C7E0DD}" type="sibTrans" cxnId="{376AA7E6-A987-45CD-80F4-094106E35609}">
      <dgm:prSet/>
      <dgm:spPr/>
      <dgm:t>
        <a:bodyPr/>
        <a:lstStyle/>
        <a:p>
          <a:endParaRPr lang="en-US"/>
        </a:p>
      </dgm:t>
    </dgm:pt>
    <dgm:pt modelId="{F7321471-D7D7-4CFF-8E1C-BED1CEE5C86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Service delivery and security</a:t>
          </a:r>
        </a:p>
      </dgm:t>
    </dgm:pt>
    <dgm:pt modelId="{CFF01D3D-08AB-411A-9367-4B2C9D57DA82}" type="parTrans" cxnId="{09E73E39-9D0C-4248-B798-B6582D9D1021}">
      <dgm:prSet/>
      <dgm:spPr/>
      <dgm:t>
        <a:bodyPr/>
        <a:lstStyle/>
        <a:p>
          <a:endParaRPr lang="en-US"/>
        </a:p>
      </dgm:t>
    </dgm:pt>
    <dgm:pt modelId="{3F7DD07B-62B2-4A87-8F91-FC3756056622}" type="sibTrans" cxnId="{09E73E39-9D0C-4248-B798-B6582D9D1021}">
      <dgm:prSet/>
      <dgm:spPr/>
      <dgm:t>
        <a:bodyPr/>
        <a:lstStyle/>
        <a:p>
          <a:endParaRPr lang="en-US"/>
        </a:p>
      </dgm:t>
    </dgm:pt>
    <dgm:pt modelId="{ADB4B01C-EEE0-48D1-9F6E-AB6DC695E5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 services to clients and ensure data security through robust measures and protocols.</a:t>
          </a:r>
        </a:p>
      </dgm:t>
    </dgm:pt>
    <dgm:pt modelId="{33A7B319-AFAB-40D0-8418-FD03AE8FF42C}" type="parTrans" cxnId="{ABC084FF-E33D-42D7-9B87-F05F5012732B}">
      <dgm:prSet/>
      <dgm:spPr/>
      <dgm:t>
        <a:bodyPr/>
        <a:lstStyle/>
        <a:p>
          <a:endParaRPr lang="en-US"/>
        </a:p>
      </dgm:t>
    </dgm:pt>
    <dgm:pt modelId="{EBFFEB7C-2149-4086-B348-271D22A74C6B}" type="sibTrans" cxnId="{ABC084FF-E33D-42D7-9B87-F05F5012732B}">
      <dgm:prSet/>
      <dgm:spPr/>
      <dgm:t>
        <a:bodyPr/>
        <a:lstStyle/>
        <a:p>
          <a:endParaRPr lang="en-US"/>
        </a:p>
      </dgm:t>
    </dgm:pt>
    <dgm:pt modelId="{91E3AD7A-9EAB-4DEB-BF42-4A94F8EA02E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Categorization of servers</a:t>
          </a:r>
        </a:p>
      </dgm:t>
    </dgm:pt>
    <dgm:pt modelId="{BF7AC54F-1CA0-4167-B1BB-E51FBFBB160F}" type="parTrans" cxnId="{45C7F26D-4745-4571-8074-F54919F71747}">
      <dgm:prSet/>
      <dgm:spPr/>
      <dgm:t>
        <a:bodyPr/>
        <a:lstStyle/>
        <a:p>
          <a:endParaRPr lang="en-US"/>
        </a:p>
      </dgm:t>
    </dgm:pt>
    <dgm:pt modelId="{7A5CC129-A01D-42E9-9755-72EEB00554A9}" type="sibTrans" cxnId="{45C7F26D-4745-4571-8074-F54919F71747}">
      <dgm:prSet/>
      <dgm:spPr/>
      <dgm:t>
        <a:bodyPr/>
        <a:lstStyle/>
        <a:p>
          <a:endParaRPr lang="en-US"/>
        </a:p>
      </dgm:t>
    </dgm:pt>
    <dgm:pt modelId="{30D2CFDD-D6DA-49DC-992B-852EA7353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Servers can be categorized based on their specific functions, such as web servers, database servers, file servers, and application servers.</a:t>
          </a:r>
        </a:p>
      </dgm:t>
    </dgm:pt>
    <dgm:pt modelId="{ECFDBEF9-64D6-4F52-8F8C-FE6A86E77FCB}" type="parTrans" cxnId="{5CFD5DDC-892C-4C15-8508-C9196BD667CB}">
      <dgm:prSet/>
      <dgm:spPr/>
      <dgm:t>
        <a:bodyPr/>
        <a:lstStyle/>
        <a:p>
          <a:endParaRPr lang="en-US"/>
        </a:p>
      </dgm:t>
    </dgm:pt>
    <dgm:pt modelId="{781471D8-CC48-41CA-93E2-13247BE52CB5}" type="sibTrans" cxnId="{5CFD5DDC-892C-4C15-8508-C9196BD667CB}">
      <dgm:prSet/>
      <dgm:spPr/>
      <dgm:t>
        <a:bodyPr/>
        <a:lstStyle/>
        <a:p>
          <a:endParaRPr lang="en-US"/>
        </a:p>
      </dgm:t>
    </dgm:pt>
    <dgm:pt modelId="{136C90D6-5A1D-4E6E-B2AF-CE3E22F2327E}" type="pres">
      <dgm:prSet presAssocID="{B877E9E3-5A78-4AD8-891D-565D452DA172}" presName="linear" presStyleCnt="0">
        <dgm:presLayoutVars>
          <dgm:animLvl val="lvl"/>
          <dgm:resizeHandles val="exact"/>
        </dgm:presLayoutVars>
      </dgm:prSet>
      <dgm:spPr/>
    </dgm:pt>
    <dgm:pt modelId="{1036F41E-B363-4769-B98E-44D81FA4F638}" type="pres">
      <dgm:prSet presAssocID="{F56F5FDD-E39A-4F55-A2F8-C4E77BB07AA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7421873-FA9A-4A0E-A2D4-15F1127464C8}" type="pres">
      <dgm:prSet presAssocID="{F56F5FDD-E39A-4F55-A2F8-C4E77BB07AA1}" presName="childText" presStyleLbl="revTx" presStyleIdx="0" presStyleCnt="4">
        <dgm:presLayoutVars>
          <dgm:bulletEnabled val="1"/>
        </dgm:presLayoutVars>
      </dgm:prSet>
      <dgm:spPr/>
    </dgm:pt>
    <dgm:pt modelId="{B9BF7FCD-53D6-431C-8C3F-6EAC089FF89A}" type="pres">
      <dgm:prSet presAssocID="{6E721B19-0E87-4DC3-8E8D-6FC480FF42B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FD7CFE-7ACE-4815-A110-93988EEA6F6B}" type="pres">
      <dgm:prSet presAssocID="{6E721B19-0E87-4DC3-8E8D-6FC480FF42BB}" presName="childText" presStyleLbl="revTx" presStyleIdx="1" presStyleCnt="4">
        <dgm:presLayoutVars>
          <dgm:bulletEnabled val="1"/>
        </dgm:presLayoutVars>
      </dgm:prSet>
      <dgm:spPr/>
    </dgm:pt>
    <dgm:pt modelId="{321481BE-78E3-47D8-8B91-4B608D7E4F22}" type="pres">
      <dgm:prSet presAssocID="{F7321471-D7D7-4CFF-8E1C-BED1CEE5C8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FE8C24E-8D42-4364-ACE4-035FA503A0B1}" type="pres">
      <dgm:prSet presAssocID="{F7321471-D7D7-4CFF-8E1C-BED1CEE5C861}" presName="childText" presStyleLbl="revTx" presStyleIdx="2" presStyleCnt="4">
        <dgm:presLayoutVars>
          <dgm:bulletEnabled val="1"/>
        </dgm:presLayoutVars>
      </dgm:prSet>
      <dgm:spPr/>
    </dgm:pt>
    <dgm:pt modelId="{3EB167EE-9371-4814-910E-AA8151E3EE1B}" type="pres">
      <dgm:prSet presAssocID="{91E3AD7A-9EAB-4DEB-BF42-4A94F8EA02E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E1BD67A-86D5-4320-94E0-BE9C68F20FA7}" type="pres">
      <dgm:prSet presAssocID="{91E3AD7A-9EAB-4DEB-BF42-4A94F8EA02E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69897F1F-C1F7-47A4-A04D-FD774FE69A44}" type="presOf" srcId="{B877E9E3-5A78-4AD8-891D-565D452DA172}" destId="{136C90D6-5A1D-4E6E-B2AF-CE3E22F2327E}" srcOrd="0" destOrd="0" presId="urn:microsoft.com/office/officeart/2005/8/layout/vList2"/>
    <dgm:cxn modelId="{09E73E39-9D0C-4248-B798-B6582D9D1021}" srcId="{B877E9E3-5A78-4AD8-891D-565D452DA172}" destId="{F7321471-D7D7-4CFF-8E1C-BED1CEE5C861}" srcOrd="2" destOrd="0" parTransId="{CFF01D3D-08AB-411A-9367-4B2C9D57DA82}" sibTransId="{3F7DD07B-62B2-4A87-8F91-FC3756056622}"/>
    <dgm:cxn modelId="{B08F3E41-8233-4BD7-B139-27333800F966}" type="presOf" srcId="{60C7C9E4-E951-4A53-9945-D22781D930BC}" destId="{8BFD7CFE-7ACE-4815-A110-93988EEA6F6B}" srcOrd="0" destOrd="0" presId="urn:microsoft.com/office/officeart/2005/8/layout/vList2"/>
    <dgm:cxn modelId="{72B63B48-22BD-49E9-8B22-0E5A52016624}" type="presOf" srcId="{91E3AD7A-9EAB-4DEB-BF42-4A94F8EA02E1}" destId="{3EB167EE-9371-4814-910E-AA8151E3EE1B}" srcOrd="0" destOrd="0" presId="urn:microsoft.com/office/officeart/2005/8/layout/vList2"/>
    <dgm:cxn modelId="{45C7F26D-4745-4571-8074-F54919F71747}" srcId="{B877E9E3-5A78-4AD8-891D-565D452DA172}" destId="{91E3AD7A-9EAB-4DEB-BF42-4A94F8EA02E1}" srcOrd="3" destOrd="0" parTransId="{BF7AC54F-1CA0-4167-B1BB-E51FBFBB160F}" sibTransId="{7A5CC129-A01D-42E9-9755-72EEB00554A9}"/>
    <dgm:cxn modelId="{3A9B957A-E507-4764-A73C-226316676EF5}" type="presOf" srcId="{30D2CFDD-D6DA-49DC-992B-852EA7353BF6}" destId="{FE1BD67A-86D5-4320-94E0-BE9C68F20FA7}" srcOrd="0" destOrd="0" presId="urn:microsoft.com/office/officeart/2005/8/layout/vList2"/>
    <dgm:cxn modelId="{1EF7AC89-634E-4529-98A7-FACCB89A56B5}" type="presOf" srcId="{6E721B19-0E87-4DC3-8E8D-6FC480FF42BB}" destId="{B9BF7FCD-53D6-431C-8C3F-6EAC089FF89A}" srcOrd="0" destOrd="0" presId="urn:microsoft.com/office/officeart/2005/8/layout/vList2"/>
    <dgm:cxn modelId="{F2E89D93-0DB7-4F2E-A292-ACE681CE7D11}" type="presOf" srcId="{F56F5FDD-E39A-4F55-A2F8-C4E77BB07AA1}" destId="{1036F41E-B363-4769-B98E-44D81FA4F638}" srcOrd="0" destOrd="0" presId="urn:microsoft.com/office/officeart/2005/8/layout/vList2"/>
    <dgm:cxn modelId="{C73B109A-53D8-4B70-955C-BCB570EA7496}" srcId="{B877E9E3-5A78-4AD8-891D-565D452DA172}" destId="{F56F5FDD-E39A-4F55-A2F8-C4E77BB07AA1}" srcOrd="0" destOrd="0" parTransId="{B99150EE-981C-403A-A9CD-8B4276ADAFEB}" sibTransId="{0DD1A0C1-DC50-4B91-988B-901B9C9258F7}"/>
    <dgm:cxn modelId="{124B66A3-CC9B-4ED2-9F53-7F01A3E400B8}" srcId="{B877E9E3-5A78-4AD8-891D-565D452DA172}" destId="{6E721B19-0E87-4DC3-8E8D-6FC480FF42BB}" srcOrd="1" destOrd="0" parTransId="{F0DA028A-FF79-4B74-865C-A08912A8FF8E}" sibTransId="{92A6DFA5-0B78-4D39-9E11-D97DC1415175}"/>
    <dgm:cxn modelId="{7E190BBA-35C6-4D67-8749-9E67E24D5CE6}" type="presOf" srcId="{F7321471-D7D7-4CFF-8E1C-BED1CEE5C861}" destId="{321481BE-78E3-47D8-8B91-4B608D7E4F22}" srcOrd="0" destOrd="0" presId="urn:microsoft.com/office/officeart/2005/8/layout/vList2"/>
    <dgm:cxn modelId="{C723F6C7-F125-4214-BC72-8D320CC9705F}" srcId="{F56F5FDD-E39A-4F55-A2F8-C4E77BB07AA1}" destId="{C7CDAC40-482F-4A0D-8687-AB230132C67E}" srcOrd="0" destOrd="0" parTransId="{6BD8FD4C-F590-4AC4-A155-0EF8C2E5F2D9}" sibTransId="{75C56CF2-32B9-4149-874C-1678602C7FD3}"/>
    <dgm:cxn modelId="{971873CD-5EFA-4165-AC61-A2D9B81C46BF}" type="presOf" srcId="{ADB4B01C-EEE0-48D1-9F6E-AB6DC695E5B4}" destId="{7FE8C24E-8D42-4364-ACE4-035FA503A0B1}" srcOrd="0" destOrd="0" presId="urn:microsoft.com/office/officeart/2005/8/layout/vList2"/>
    <dgm:cxn modelId="{5CFD5DDC-892C-4C15-8508-C9196BD667CB}" srcId="{91E3AD7A-9EAB-4DEB-BF42-4A94F8EA02E1}" destId="{30D2CFDD-D6DA-49DC-992B-852EA7353BF6}" srcOrd="0" destOrd="0" parTransId="{ECFDBEF9-64D6-4F52-8F8C-FE6A86E77FCB}" sibTransId="{781471D8-CC48-41CA-93E2-13247BE52CB5}"/>
    <dgm:cxn modelId="{376AA7E6-A987-45CD-80F4-094106E35609}" srcId="{6E721B19-0E87-4DC3-8E8D-6FC480FF42BB}" destId="{60C7C9E4-E951-4A53-9945-D22781D930BC}" srcOrd="0" destOrd="0" parTransId="{B7DE1BF5-96C7-4BC3-BF2E-F16C1E340878}" sibTransId="{724DBB49-3819-43A9-A33F-68BFC9C7E0DD}"/>
    <dgm:cxn modelId="{E25428E9-CF1C-499F-AA83-38FABEC558A1}" type="presOf" srcId="{C7CDAC40-482F-4A0D-8687-AB230132C67E}" destId="{E7421873-FA9A-4A0E-A2D4-15F1127464C8}" srcOrd="0" destOrd="0" presId="urn:microsoft.com/office/officeart/2005/8/layout/vList2"/>
    <dgm:cxn modelId="{ABC084FF-E33D-42D7-9B87-F05F5012732B}" srcId="{F7321471-D7D7-4CFF-8E1C-BED1CEE5C861}" destId="{ADB4B01C-EEE0-48D1-9F6E-AB6DC695E5B4}" srcOrd="0" destOrd="0" parTransId="{33A7B319-AFAB-40D0-8418-FD03AE8FF42C}" sibTransId="{EBFFEB7C-2149-4086-B348-271D22A74C6B}"/>
    <dgm:cxn modelId="{BE7133E9-CB36-4D25-922D-F4D997F3F808}" type="presParOf" srcId="{136C90D6-5A1D-4E6E-B2AF-CE3E22F2327E}" destId="{1036F41E-B363-4769-B98E-44D81FA4F638}" srcOrd="0" destOrd="0" presId="urn:microsoft.com/office/officeart/2005/8/layout/vList2"/>
    <dgm:cxn modelId="{8B0FBAE5-6A22-440A-9BA3-59936E1D4515}" type="presParOf" srcId="{136C90D6-5A1D-4E6E-B2AF-CE3E22F2327E}" destId="{E7421873-FA9A-4A0E-A2D4-15F1127464C8}" srcOrd="1" destOrd="0" presId="urn:microsoft.com/office/officeart/2005/8/layout/vList2"/>
    <dgm:cxn modelId="{CEDD4AF3-492E-4E40-91D6-8C555748E838}" type="presParOf" srcId="{136C90D6-5A1D-4E6E-B2AF-CE3E22F2327E}" destId="{B9BF7FCD-53D6-431C-8C3F-6EAC089FF89A}" srcOrd="2" destOrd="0" presId="urn:microsoft.com/office/officeart/2005/8/layout/vList2"/>
    <dgm:cxn modelId="{7494A988-7F52-4377-8DD7-416E317748B7}" type="presParOf" srcId="{136C90D6-5A1D-4E6E-B2AF-CE3E22F2327E}" destId="{8BFD7CFE-7ACE-4815-A110-93988EEA6F6B}" srcOrd="3" destOrd="0" presId="urn:microsoft.com/office/officeart/2005/8/layout/vList2"/>
    <dgm:cxn modelId="{F9F2F964-DDC8-4C2A-B04A-874266E75044}" type="presParOf" srcId="{136C90D6-5A1D-4E6E-B2AF-CE3E22F2327E}" destId="{321481BE-78E3-47D8-8B91-4B608D7E4F22}" srcOrd="4" destOrd="0" presId="urn:microsoft.com/office/officeart/2005/8/layout/vList2"/>
    <dgm:cxn modelId="{A5D4F6A4-4280-4955-A6EB-929F5E3400B4}" type="presParOf" srcId="{136C90D6-5A1D-4E6E-B2AF-CE3E22F2327E}" destId="{7FE8C24E-8D42-4364-ACE4-035FA503A0B1}" srcOrd="5" destOrd="0" presId="urn:microsoft.com/office/officeart/2005/8/layout/vList2"/>
    <dgm:cxn modelId="{84D201F9-77F5-4710-B304-26665ADEE658}" type="presParOf" srcId="{136C90D6-5A1D-4E6E-B2AF-CE3E22F2327E}" destId="{3EB167EE-9371-4814-910E-AA8151E3EE1B}" srcOrd="6" destOrd="0" presId="urn:microsoft.com/office/officeart/2005/8/layout/vList2"/>
    <dgm:cxn modelId="{A1CF424D-2AD2-47C3-8518-36F93C988E83}" type="presParOf" srcId="{136C90D6-5A1D-4E6E-B2AF-CE3E22F2327E}" destId="{FE1BD67A-86D5-4320-94E0-BE9C68F20FA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38413-21D2-46AF-99C9-97C7ADCD6AAB}">
      <dsp:nvSpPr>
        <dsp:cNvPr id="0" name=""/>
        <dsp:cNvSpPr/>
      </dsp:nvSpPr>
      <dsp:spPr>
        <a:xfrm>
          <a:off x="0" y="297009"/>
          <a:ext cx="990599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1C6EE-7B53-4BA4-BCB7-FA37BC89960F}">
      <dsp:nvSpPr>
        <dsp:cNvPr id="0" name=""/>
        <dsp:cNvSpPr/>
      </dsp:nvSpPr>
      <dsp:spPr>
        <a:xfrm>
          <a:off x="495299" y="75609"/>
          <a:ext cx="6934198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Internet</a:t>
          </a:r>
        </a:p>
      </dsp:txBody>
      <dsp:txXfrm>
        <a:off x="516915" y="97225"/>
        <a:ext cx="6890966" cy="399568"/>
      </dsp:txXfrm>
    </dsp:sp>
    <dsp:sp modelId="{D05F9F7E-1B5D-4F31-9133-E16489C4E5D0}">
      <dsp:nvSpPr>
        <dsp:cNvPr id="0" name=""/>
        <dsp:cNvSpPr/>
      </dsp:nvSpPr>
      <dsp:spPr>
        <a:xfrm>
          <a:off x="0" y="977409"/>
          <a:ext cx="990599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852209"/>
              <a:satOff val="-5641"/>
              <a:lumOff val="-9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A53BF-ED64-45ED-B0AB-0A95F41F0CBC}">
      <dsp:nvSpPr>
        <dsp:cNvPr id="0" name=""/>
        <dsp:cNvSpPr/>
      </dsp:nvSpPr>
      <dsp:spPr>
        <a:xfrm>
          <a:off x="495299" y="756009"/>
          <a:ext cx="6934198" cy="442800"/>
        </a:xfrm>
        <a:prstGeom prst="roundRect">
          <a:avLst/>
        </a:prstGeom>
        <a:gradFill rotWithShape="0">
          <a:gsLst>
            <a:gs pos="0">
              <a:schemeClr val="accent5">
                <a:hueOff val="852209"/>
                <a:satOff val="-5641"/>
                <a:lumOff val="-98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852209"/>
                <a:satOff val="-5641"/>
                <a:lumOff val="-98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World Wide Web</a:t>
          </a:r>
        </a:p>
      </dsp:txBody>
      <dsp:txXfrm>
        <a:off x="516915" y="777625"/>
        <a:ext cx="6890966" cy="399568"/>
      </dsp:txXfrm>
    </dsp:sp>
    <dsp:sp modelId="{837E17BE-AC62-40AE-875F-831A23620FB8}">
      <dsp:nvSpPr>
        <dsp:cNvPr id="0" name=""/>
        <dsp:cNvSpPr/>
      </dsp:nvSpPr>
      <dsp:spPr>
        <a:xfrm>
          <a:off x="0" y="1657809"/>
          <a:ext cx="990599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1704418"/>
              <a:satOff val="-11283"/>
              <a:lumOff val="-19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77764-FEC8-4FFC-8832-350FA9873E47}">
      <dsp:nvSpPr>
        <dsp:cNvPr id="0" name=""/>
        <dsp:cNvSpPr/>
      </dsp:nvSpPr>
      <dsp:spPr>
        <a:xfrm>
          <a:off x="495299" y="1436409"/>
          <a:ext cx="6934198" cy="442800"/>
        </a:xfrm>
        <a:prstGeom prst="roundRect">
          <a:avLst/>
        </a:prstGeom>
        <a:gradFill rotWithShape="0">
          <a:gsLst>
            <a:gs pos="0">
              <a:schemeClr val="accent5">
                <a:hueOff val="1704418"/>
                <a:satOff val="-11283"/>
                <a:lumOff val="-196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704418"/>
                <a:satOff val="-11283"/>
                <a:lumOff val="-196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Client Server Architecture</a:t>
          </a:r>
        </a:p>
      </dsp:txBody>
      <dsp:txXfrm>
        <a:off x="516915" y="1458025"/>
        <a:ext cx="6890966" cy="399568"/>
      </dsp:txXfrm>
    </dsp:sp>
    <dsp:sp modelId="{D6B46F81-B758-46BF-8016-07238C9C38E1}">
      <dsp:nvSpPr>
        <dsp:cNvPr id="0" name=""/>
        <dsp:cNvSpPr/>
      </dsp:nvSpPr>
      <dsp:spPr>
        <a:xfrm>
          <a:off x="0" y="2338209"/>
          <a:ext cx="990599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2556627"/>
              <a:satOff val="-16924"/>
              <a:lumOff val="-2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DE0A0-9255-47A6-82EE-FD9DF2CB03EA}">
      <dsp:nvSpPr>
        <dsp:cNvPr id="0" name=""/>
        <dsp:cNvSpPr/>
      </dsp:nvSpPr>
      <dsp:spPr>
        <a:xfrm>
          <a:off x="495299" y="2116809"/>
          <a:ext cx="6934198" cy="442800"/>
        </a:xfrm>
        <a:prstGeom prst="roundRect">
          <a:avLst/>
        </a:prstGeom>
        <a:gradFill rotWithShape="0">
          <a:gsLst>
            <a:gs pos="0">
              <a:schemeClr val="accent5">
                <a:hueOff val="2556627"/>
                <a:satOff val="-16924"/>
                <a:lumOff val="-294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556627"/>
                <a:satOff val="-16924"/>
                <a:lumOff val="-294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URL</a:t>
          </a:r>
        </a:p>
      </dsp:txBody>
      <dsp:txXfrm>
        <a:off x="516915" y="2138425"/>
        <a:ext cx="6890966" cy="399568"/>
      </dsp:txXfrm>
    </dsp:sp>
    <dsp:sp modelId="{EC2BF8C8-9D87-459D-A2DA-0F7AF0A0BB0F}">
      <dsp:nvSpPr>
        <dsp:cNvPr id="0" name=""/>
        <dsp:cNvSpPr/>
      </dsp:nvSpPr>
      <dsp:spPr>
        <a:xfrm>
          <a:off x="0" y="3018609"/>
          <a:ext cx="990599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3408836"/>
              <a:satOff val="-22566"/>
              <a:lumOff val="-39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2E4CD-46C3-4276-AEEF-AE04664A67A7}">
      <dsp:nvSpPr>
        <dsp:cNvPr id="0" name=""/>
        <dsp:cNvSpPr/>
      </dsp:nvSpPr>
      <dsp:spPr>
        <a:xfrm>
          <a:off x="495299" y="2797209"/>
          <a:ext cx="6934198" cy="442800"/>
        </a:xfrm>
        <a:prstGeom prst="roundRect">
          <a:avLst/>
        </a:prstGeom>
        <a:gradFill rotWithShape="0">
          <a:gsLst>
            <a:gs pos="0">
              <a:schemeClr val="accent5">
                <a:hueOff val="3408836"/>
                <a:satOff val="-22566"/>
                <a:lumOff val="-392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408836"/>
                <a:satOff val="-22566"/>
                <a:lumOff val="-392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Example of web Application</a:t>
          </a:r>
        </a:p>
      </dsp:txBody>
      <dsp:txXfrm>
        <a:off x="516915" y="2818825"/>
        <a:ext cx="6890966" cy="399568"/>
      </dsp:txXfrm>
    </dsp:sp>
    <dsp:sp modelId="{E917D39F-A424-412F-AE29-674F78B83795}">
      <dsp:nvSpPr>
        <dsp:cNvPr id="0" name=""/>
        <dsp:cNvSpPr/>
      </dsp:nvSpPr>
      <dsp:spPr>
        <a:xfrm>
          <a:off x="0" y="3699009"/>
          <a:ext cx="990599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4261045"/>
              <a:satOff val="-28207"/>
              <a:lumOff val="-4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3A183-B8F1-45F6-97B6-6D4EF064D3D1}">
      <dsp:nvSpPr>
        <dsp:cNvPr id="0" name=""/>
        <dsp:cNvSpPr/>
      </dsp:nvSpPr>
      <dsp:spPr>
        <a:xfrm>
          <a:off x="495299" y="3477609"/>
          <a:ext cx="6934198" cy="442800"/>
        </a:xfrm>
        <a:prstGeom prst="round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Programming</a:t>
          </a:r>
        </a:p>
      </dsp:txBody>
      <dsp:txXfrm>
        <a:off x="516915" y="3499225"/>
        <a:ext cx="6890966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8DB0-7071-4726-8FB0-5952614FF8DF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Centralized data management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Allowing for easier data access and control.</a:t>
          </a:r>
        </a:p>
      </dsp:txBody>
      <dsp:txXfrm>
        <a:off x="541734" y="348"/>
        <a:ext cx="2757040" cy="1654224"/>
      </dsp:txXfrm>
    </dsp:sp>
    <dsp:sp modelId="{387D0E67-8708-42A0-8B09-E43A0AD7F022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Improved reliability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Through fault tolerance and load balancing mechanisms.</a:t>
          </a:r>
        </a:p>
      </dsp:txBody>
      <dsp:txXfrm>
        <a:off x="3574479" y="348"/>
        <a:ext cx="2757040" cy="1654224"/>
      </dsp:txXfrm>
    </dsp:sp>
    <dsp:sp modelId="{B81D7F51-41EC-4A67-9327-4B56C23540C0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Enhanced security measures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Provides robust security features, safeguarding data and resources from unauthorized access.</a:t>
          </a:r>
        </a:p>
      </dsp:txBody>
      <dsp:txXfrm>
        <a:off x="6607223" y="348"/>
        <a:ext cx="2757040" cy="1654224"/>
      </dsp:txXfrm>
    </dsp:sp>
    <dsp:sp modelId="{DB4DB4A3-352F-4954-B26B-FD21A9310955}">
      <dsp:nvSpPr>
        <dsp:cNvPr id="0" name=""/>
        <dsp:cNvSpPr/>
      </dsp:nvSpPr>
      <dsp:spPr>
        <a:xfrm>
          <a:off x="541734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Efficient resource utilization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By distributing tasks between clients and servers, leading to improved performance.</a:t>
          </a:r>
        </a:p>
      </dsp:txBody>
      <dsp:txXfrm>
        <a:off x="541734" y="1930277"/>
        <a:ext cx="2757040" cy="1654224"/>
      </dsp:txXfrm>
    </dsp:sp>
    <dsp:sp modelId="{757A2F87-5815-4DB1-ABF7-516955B69842}">
      <dsp:nvSpPr>
        <dsp:cNvPr id="0" name=""/>
        <dsp:cNvSpPr/>
      </dsp:nvSpPr>
      <dsp:spPr>
        <a:xfrm>
          <a:off x="3574479" y="1930277"/>
          <a:ext cx="2757040" cy="165422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Easier maintenance and updates.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Changes can be implemented centrally on the server.</a:t>
          </a:r>
        </a:p>
      </dsp:txBody>
      <dsp:txXfrm>
        <a:off x="3574479" y="1930277"/>
        <a:ext cx="2757040" cy="1654224"/>
      </dsp:txXfrm>
    </dsp:sp>
    <dsp:sp modelId="{C56C37EF-1E7A-4146-AAAD-93531E784601}">
      <dsp:nvSpPr>
        <dsp:cNvPr id="0" name=""/>
        <dsp:cNvSpPr/>
      </dsp:nvSpPr>
      <dsp:spPr>
        <a:xfrm>
          <a:off x="6607223" y="1930277"/>
          <a:ext cx="2757040" cy="16542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Seamless integration of new technologies</a:t>
          </a:r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Ensures compatibility and scalability</a:t>
          </a:r>
        </a:p>
      </dsp:txBody>
      <dsp:txXfrm>
        <a:off x="6607223" y="1930277"/>
        <a:ext cx="2757040" cy="16542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40689-4364-4B3C-901B-835862271583}">
      <dsp:nvSpPr>
        <dsp:cNvPr id="0" name=""/>
        <dsp:cNvSpPr/>
      </dsp:nvSpPr>
      <dsp:spPr>
        <a:xfrm>
          <a:off x="0" y="226559"/>
          <a:ext cx="9905999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291592" rIns="76881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This can impact system performance and reliability.</a:t>
          </a:r>
        </a:p>
      </dsp:txBody>
      <dsp:txXfrm>
        <a:off x="0" y="226559"/>
        <a:ext cx="9905999" cy="573300"/>
      </dsp:txXfrm>
    </dsp:sp>
    <dsp:sp modelId="{6D7DA075-3A64-4572-939A-CB221AA2033D}">
      <dsp:nvSpPr>
        <dsp:cNvPr id="0" name=""/>
        <dsp:cNvSpPr/>
      </dsp:nvSpPr>
      <dsp:spPr>
        <a:xfrm>
          <a:off x="495299" y="19919"/>
          <a:ext cx="6934199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Network congestions and single points of failure.</a:t>
          </a:r>
        </a:p>
      </dsp:txBody>
      <dsp:txXfrm>
        <a:off x="515474" y="40094"/>
        <a:ext cx="6893849" cy="372930"/>
      </dsp:txXfrm>
    </dsp:sp>
    <dsp:sp modelId="{AF563E08-5CEC-45F8-BEDD-817F97824C5E}">
      <dsp:nvSpPr>
        <dsp:cNvPr id="0" name=""/>
        <dsp:cNvSpPr/>
      </dsp:nvSpPr>
      <dsp:spPr>
        <a:xfrm>
          <a:off x="0" y="1082099"/>
          <a:ext cx="9905999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596027"/>
              <a:satOff val="-4850"/>
              <a:lumOff val="-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291592" rIns="76881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Is dependent on server availability, leading to potential downtime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May encounter scalability limitations as the number of clients increases.</a:t>
          </a:r>
        </a:p>
      </dsp:txBody>
      <dsp:txXfrm>
        <a:off x="0" y="1082099"/>
        <a:ext cx="9905999" cy="771750"/>
      </dsp:txXfrm>
    </dsp:sp>
    <dsp:sp modelId="{94C6DCAF-CE67-4CC6-A601-23CB513801F4}">
      <dsp:nvSpPr>
        <dsp:cNvPr id="0" name=""/>
        <dsp:cNvSpPr/>
      </dsp:nvSpPr>
      <dsp:spPr>
        <a:xfrm>
          <a:off x="495299" y="875460"/>
          <a:ext cx="6934199" cy="413280"/>
        </a:xfrm>
        <a:prstGeom prst="roundRect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Dependency on server availability and scalability limitations.</a:t>
          </a:r>
        </a:p>
      </dsp:txBody>
      <dsp:txXfrm>
        <a:off x="515474" y="895635"/>
        <a:ext cx="6893849" cy="372930"/>
      </dsp:txXfrm>
    </dsp:sp>
    <dsp:sp modelId="{125597DB-4CE6-4AA5-B3BE-048C9CFF82B3}">
      <dsp:nvSpPr>
        <dsp:cNvPr id="0" name=""/>
        <dsp:cNvSpPr/>
      </dsp:nvSpPr>
      <dsp:spPr>
        <a:xfrm>
          <a:off x="0" y="2136090"/>
          <a:ext cx="9905999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3192055"/>
              <a:satOff val="-9701"/>
              <a:lumOff val="-1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291592" rIns="76881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To manage a large number of clients effectively while ensuring consistent performance across varied user loads.</a:t>
          </a:r>
        </a:p>
      </dsp:txBody>
      <dsp:txXfrm>
        <a:off x="0" y="2136090"/>
        <a:ext cx="9905999" cy="573300"/>
      </dsp:txXfrm>
    </dsp:sp>
    <dsp:sp modelId="{CF2A17A7-56A3-4F9D-8F90-AC9A38F26CB1}">
      <dsp:nvSpPr>
        <dsp:cNvPr id="0" name=""/>
        <dsp:cNvSpPr/>
      </dsp:nvSpPr>
      <dsp:spPr>
        <a:xfrm>
          <a:off x="495299" y="1929450"/>
          <a:ext cx="6934199" cy="413280"/>
        </a:xfrm>
        <a:prstGeom prst="roundRect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Managing a large number of clients and ensuring consistent performance.</a:t>
          </a:r>
        </a:p>
      </dsp:txBody>
      <dsp:txXfrm>
        <a:off x="515474" y="1949625"/>
        <a:ext cx="6893849" cy="372930"/>
      </dsp:txXfrm>
    </dsp:sp>
    <dsp:sp modelId="{B4C2F698-2BB8-4CD6-B9DB-4F8158DBD1B4}">
      <dsp:nvSpPr>
        <dsp:cNvPr id="0" name=""/>
        <dsp:cNvSpPr/>
      </dsp:nvSpPr>
      <dsp:spPr>
        <a:xfrm>
          <a:off x="0" y="2991630"/>
          <a:ext cx="9905999" cy="57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8816" tIns="291592" rIns="76881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Requires comprehensive testing and support for various platforms.</a:t>
          </a:r>
        </a:p>
      </dsp:txBody>
      <dsp:txXfrm>
        <a:off x="0" y="2991630"/>
        <a:ext cx="9905999" cy="573300"/>
      </dsp:txXfrm>
    </dsp:sp>
    <dsp:sp modelId="{2BB7E53E-6738-4776-B831-F65E6DB817C9}">
      <dsp:nvSpPr>
        <dsp:cNvPr id="0" name=""/>
        <dsp:cNvSpPr/>
      </dsp:nvSpPr>
      <dsp:spPr>
        <a:xfrm>
          <a:off x="495299" y="2784990"/>
          <a:ext cx="6934199" cy="41328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Addressing compatibility issues with diverse client devices. </a:t>
          </a:r>
        </a:p>
      </dsp:txBody>
      <dsp:txXfrm>
        <a:off x="515474" y="2805165"/>
        <a:ext cx="6893849" cy="3729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80BC44-B0D5-47A8-9D73-37AEA8DB9828}">
      <dsp:nvSpPr>
        <dsp:cNvPr id="0" name=""/>
        <dsp:cNvSpPr/>
      </dsp:nvSpPr>
      <dsp:spPr>
        <a:xfrm>
          <a:off x="0" y="389008"/>
          <a:ext cx="1002733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A1090-4A6F-48CA-B273-F989DEB799B0}">
      <dsp:nvSpPr>
        <dsp:cNvPr id="0" name=""/>
        <dsp:cNvSpPr/>
      </dsp:nvSpPr>
      <dsp:spPr>
        <a:xfrm>
          <a:off x="588002" y="93808"/>
          <a:ext cx="7703426" cy="5904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5306" tIns="0" rIns="2653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complete address or location of the website (resource) we want to access.</a:t>
          </a:r>
        </a:p>
      </dsp:txBody>
      <dsp:txXfrm>
        <a:off x="616823" y="122629"/>
        <a:ext cx="7645784" cy="532758"/>
      </dsp:txXfrm>
    </dsp:sp>
    <dsp:sp modelId="{C8792A8E-D832-4578-B18A-A1D29B4AD336}">
      <dsp:nvSpPr>
        <dsp:cNvPr id="0" name=""/>
        <dsp:cNvSpPr/>
      </dsp:nvSpPr>
      <dsp:spPr>
        <a:xfrm>
          <a:off x="0" y="1296208"/>
          <a:ext cx="1002733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1420348"/>
              <a:satOff val="-9402"/>
              <a:lumOff val="-16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F73F1-8507-4AEA-8511-324D04142DDF}">
      <dsp:nvSpPr>
        <dsp:cNvPr id="0" name=""/>
        <dsp:cNvSpPr/>
      </dsp:nvSpPr>
      <dsp:spPr>
        <a:xfrm>
          <a:off x="588002" y="1001008"/>
          <a:ext cx="7703426" cy="590400"/>
        </a:xfrm>
        <a:prstGeom prst="roundRect">
          <a:avLst/>
        </a:prstGeom>
        <a:gradFill rotWithShape="0">
          <a:gsLst>
            <a:gs pos="0">
              <a:schemeClr val="accent5">
                <a:hueOff val="1420348"/>
                <a:satOff val="-9402"/>
                <a:lumOff val="-163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420348"/>
                <a:satOff val="-9402"/>
                <a:lumOff val="-163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5306" tIns="0" rIns="2653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Each website has a unique address.</a:t>
          </a:r>
        </a:p>
      </dsp:txBody>
      <dsp:txXfrm>
        <a:off x="616823" y="1029829"/>
        <a:ext cx="7645784" cy="532758"/>
      </dsp:txXfrm>
    </dsp:sp>
    <dsp:sp modelId="{2FCE0F0D-37B7-41FD-A728-B461F2E13EAC}">
      <dsp:nvSpPr>
        <dsp:cNvPr id="0" name=""/>
        <dsp:cNvSpPr/>
      </dsp:nvSpPr>
      <dsp:spPr>
        <a:xfrm>
          <a:off x="0" y="2203408"/>
          <a:ext cx="10027331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2840696"/>
              <a:satOff val="-18805"/>
              <a:lumOff val="-32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F5994-4B0C-43F3-BFBF-67B0B046C2EF}">
      <dsp:nvSpPr>
        <dsp:cNvPr id="0" name=""/>
        <dsp:cNvSpPr/>
      </dsp:nvSpPr>
      <dsp:spPr>
        <a:xfrm>
          <a:off x="588002" y="1908208"/>
          <a:ext cx="7703426" cy="590400"/>
        </a:xfrm>
        <a:prstGeom prst="roundRect">
          <a:avLst/>
        </a:prstGeom>
        <a:gradFill rotWithShape="0">
          <a:gsLst>
            <a:gs pos="0">
              <a:schemeClr val="accent5">
                <a:hueOff val="2840696"/>
                <a:satOff val="-18805"/>
                <a:lumOff val="-326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840696"/>
                <a:satOff val="-18805"/>
                <a:lumOff val="-326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5306" tIns="0" rIns="2653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Without specifying a valid URL, we cannot access a particular site.</a:t>
          </a:r>
        </a:p>
      </dsp:txBody>
      <dsp:txXfrm>
        <a:off x="616823" y="1937029"/>
        <a:ext cx="7645784" cy="532758"/>
      </dsp:txXfrm>
    </dsp:sp>
    <dsp:sp modelId="{C0473A9B-4BAE-4E16-AA08-AC3979CD8377}">
      <dsp:nvSpPr>
        <dsp:cNvPr id="0" name=""/>
        <dsp:cNvSpPr/>
      </dsp:nvSpPr>
      <dsp:spPr>
        <a:xfrm>
          <a:off x="0" y="3110608"/>
          <a:ext cx="10027331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4261045"/>
              <a:satOff val="-28207"/>
              <a:lumOff val="-4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8232" tIns="416560" rIns="77823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Protocol: The format of the resource depends entirely on the protocol used.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Host Name: This is the domain name of the machine on which the resource lives.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Port Number: The port number to which to connect </a:t>
          </a:r>
          <a:r>
            <a:rPr lang="en-US" sz="2000" i="1" kern="1200" dirty="0"/>
            <a:t>(optional)</a:t>
          </a:r>
          <a:r>
            <a:rPr lang="en-US" sz="2000" kern="1200" dirty="0"/>
            <a:t>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Filename: The pathname to the file on the machine.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Reference: A reference to a named anchor within a resource that usually identifies a specific location within a file </a:t>
          </a:r>
          <a:r>
            <a:rPr lang="en-US" sz="2000" i="1" kern="1200"/>
            <a:t>(optional)</a:t>
          </a:r>
          <a:r>
            <a:rPr lang="en-US" sz="2000" kern="1200"/>
            <a:t>.</a:t>
          </a:r>
        </a:p>
      </dsp:txBody>
      <dsp:txXfrm>
        <a:off x="0" y="3110608"/>
        <a:ext cx="10027331" cy="2268000"/>
      </dsp:txXfrm>
    </dsp:sp>
    <dsp:sp modelId="{CA82D9D9-26B1-4D10-889E-0E92B72C579A}">
      <dsp:nvSpPr>
        <dsp:cNvPr id="0" name=""/>
        <dsp:cNvSpPr/>
      </dsp:nvSpPr>
      <dsp:spPr>
        <a:xfrm>
          <a:off x="588002" y="2815408"/>
          <a:ext cx="7703426" cy="590400"/>
        </a:xfrm>
        <a:prstGeom prst="round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5306" tIns="0" rIns="26530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URL is made up of the following components:</a:t>
          </a:r>
        </a:p>
      </dsp:txBody>
      <dsp:txXfrm>
        <a:off x="616823" y="2844229"/>
        <a:ext cx="7645784" cy="5327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5C257-2356-4D03-B75F-E1BB87782936}">
      <dsp:nvSpPr>
        <dsp:cNvPr id="0" name=""/>
        <dsp:cNvSpPr/>
      </dsp:nvSpPr>
      <dsp:spPr>
        <a:xfrm>
          <a:off x="146602" y="338004"/>
          <a:ext cx="839843" cy="83984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DDD2C-7BAB-4F63-A660-EDC8D7A1954B}">
      <dsp:nvSpPr>
        <dsp:cNvPr id="0" name=""/>
        <dsp:cNvSpPr/>
      </dsp:nvSpPr>
      <dsp:spPr>
        <a:xfrm>
          <a:off x="322969" y="514371"/>
          <a:ext cx="487109" cy="487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AB0BEE-2CF9-4B4F-9AB7-DFB7433720F8}">
      <dsp:nvSpPr>
        <dsp:cNvPr id="0" name=""/>
        <dsp:cNvSpPr/>
      </dsp:nvSpPr>
      <dsp:spPr>
        <a:xfrm>
          <a:off x="1166412" y="338004"/>
          <a:ext cx="1979631" cy="8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Transfer Control Protocol / Internet Protocol (TCP/IP)</a:t>
          </a:r>
        </a:p>
      </dsp:txBody>
      <dsp:txXfrm>
        <a:off x="1166412" y="338004"/>
        <a:ext cx="1979631" cy="839843"/>
      </dsp:txXfrm>
    </dsp:sp>
    <dsp:sp modelId="{CE4D8CCB-0A70-4394-A5DC-1FD53DFBC746}">
      <dsp:nvSpPr>
        <dsp:cNvPr id="0" name=""/>
        <dsp:cNvSpPr/>
      </dsp:nvSpPr>
      <dsp:spPr>
        <a:xfrm>
          <a:off x="3490980" y="338004"/>
          <a:ext cx="839843" cy="83984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D48EE-8329-4074-8DEF-B4B882471D02}">
      <dsp:nvSpPr>
        <dsp:cNvPr id="0" name=""/>
        <dsp:cNvSpPr/>
      </dsp:nvSpPr>
      <dsp:spPr>
        <a:xfrm>
          <a:off x="3667347" y="514371"/>
          <a:ext cx="487109" cy="487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31BA487-FAD6-4A4E-95DF-486E1C8BDE0F}">
      <dsp:nvSpPr>
        <dsp:cNvPr id="0" name=""/>
        <dsp:cNvSpPr/>
      </dsp:nvSpPr>
      <dsp:spPr>
        <a:xfrm>
          <a:off x="4510790" y="338004"/>
          <a:ext cx="1979631" cy="8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Hyper-Text Transfer Protocol (HTTP)</a:t>
          </a:r>
        </a:p>
      </dsp:txBody>
      <dsp:txXfrm>
        <a:off x="4510790" y="338004"/>
        <a:ext cx="1979631" cy="839843"/>
      </dsp:txXfrm>
    </dsp:sp>
    <dsp:sp modelId="{3E505FEB-3AE5-4855-B8F5-80889AF369B7}">
      <dsp:nvSpPr>
        <dsp:cNvPr id="0" name=""/>
        <dsp:cNvSpPr/>
      </dsp:nvSpPr>
      <dsp:spPr>
        <a:xfrm>
          <a:off x="146602" y="1660339"/>
          <a:ext cx="839843" cy="83984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7DF92-7C89-47A4-BA93-1810831337B2}">
      <dsp:nvSpPr>
        <dsp:cNvPr id="0" name=""/>
        <dsp:cNvSpPr/>
      </dsp:nvSpPr>
      <dsp:spPr>
        <a:xfrm>
          <a:off x="322969" y="1836707"/>
          <a:ext cx="487109" cy="48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793137-3111-4595-901B-4ADFE31D97AA}">
      <dsp:nvSpPr>
        <dsp:cNvPr id="0" name=""/>
        <dsp:cNvSpPr/>
      </dsp:nvSpPr>
      <dsp:spPr>
        <a:xfrm>
          <a:off x="1166412" y="1660339"/>
          <a:ext cx="1979631" cy="8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Simple Mail Transfer Protocol (SMTP)</a:t>
          </a:r>
          <a:endParaRPr lang="en-US" sz="2000" kern="1200"/>
        </a:p>
      </dsp:txBody>
      <dsp:txXfrm>
        <a:off x="1166412" y="1660339"/>
        <a:ext cx="1979631" cy="839843"/>
      </dsp:txXfrm>
    </dsp:sp>
    <dsp:sp modelId="{F105AAE4-9DD9-47C6-B3C8-E517B80E6383}">
      <dsp:nvSpPr>
        <dsp:cNvPr id="0" name=""/>
        <dsp:cNvSpPr/>
      </dsp:nvSpPr>
      <dsp:spPr>
        <a:xfrm>
          <a:off x="3490980" y="1660339"/>
          <a:ext cx="839843" cy="839843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AB272A-13FF-43C2-ADE1-248B93B4686F}">
      <dsp:nvSpPr>
        <dsp:cNvPr id="0" name=""/>
        <dsp:cNvSpPr/>
      </dsp:nvSpPr>
      <dsp:spPr>
        <a:xfrm>
          <a:off x="3667347" y="1836707"/>
          <a:ext cx="487109" cy="487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3D23C56-5E06-4C8E-9A5D-20A0F95AA153}">
      <dsp:nvSpPr>
        <dsp:cNvPr id="0" name=""/>
        <dsp:cNvSpPr/>
      </dsp:nvSpPr>
      <dsp:spPr>
        <a:xfrm>
          <a:off x="4510790" y="1660339"/>
          <a:ext cx="1979631" cy="839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Point –to-Point Protocol (PPP)</a:t>
          </a:r>
        </a:p>
      </dsp:txBody>
      <dsp:txXfrm>
        <a:off x="4510790" y="1660339"/>
        <a:ext cx="1979631" cy="83984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D58D25-9997-4F9D-8BF5-E3F0AC783FF8}">
      <dsp:nvSpPr>
        <dsp:cNvPr id="0" name=""/>
        <dsp:cNvSpPr/>
      </dsp:nvSpPr>
      <dsp:spPr>
        <a:xfrm>
          <a:off x="1479489" y="22098"/>
          <a:ext cx="955527" cy="95552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73DF3-593A-48C8-B5D7-A3F414318225}">
      <dsp:nvSpPr>
        <dsp:cNvPr id="0" name=""/>
        <dsp:cNvSpPr/>
      </dsp:nvSpPr>
      <dsp:spPr>
        <a:xfrm>
          <a:off x="1680149" y="222759"/>
          <a:ext cx="554205" cy="554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46D18-9A74-4CAA-B7C6-E8371ECDD8E5}">
      <dsp:nvSpPr>
        <dsp:cNvPr id="0" name=""/>
        <dsp:cNvSpPr/>
      </dsp:nvSpPr>
      <dsp:spPr>
        <a:xfrm>
          <a:off x="2639772" y="22098"/>
          <a:ext cx="2252314" cy="955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Are used in various networking contexts and addressing purposes. </a:t>
          </a:r>
        </a:p>
      </dsp:txBody>
      <dsp:txXfrm>
        <a:off x="2639772" y="22098"/>
        <a:ext cx="2252314" cy="955527"/>
      </dsp:txXfrm>
    </dsp:sp>
    <dsp:sp modelId="{F937B20F-6B04-41AE-A268-6A64709C8B24}">
      <dsp:nvSpPr>
        <dsp:cNvPr id="0" name=""/>
        <dsp:cNvSpPr/>
      </dsp:nvSpPr>
      <dsp:spPr>
        <a:xfrm>
          <a:off x="5284534" y="22098"/>
          <a:ext cx="955527" cy="95552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6DCE3-CF89-4114-8306-28730267287C}">
      <dsp:nvSpPr>
        <dsp:cNvPr id="0" name=""/>
        <dsp:cNvSpPr/>
      </dsp:nvSpPr>
      <dsp:spPr>
        <a:xfrm>
          <a:off x="5466186" y="222759"/>
          <a:ext cx="554205" cy="554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BFC28-60FE-4550-AD4C-4449A1F508B8}">
      <dsp:nvSpPr>
        <dsp:cNvPr id="0" name=""/>
        <dsp:cNvSpPr/>
      </dsp:nvSpPr>
      <dsp:spPr>
        <a:xfrm>
          <a:off x="6444817" y="22098"/>
          <a:ext cx="2252314" cy="955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Represents an Internet Protocol (IP) resource, such as a personal computer used to access the Internet or a server hosting a web site. </a:t>
          </a:r>
        </a:p>
      </dsp:txBody>
      <dsp:txXfrm>
        <a:off x="6444817" y="22098"/>
        <a:ext cx="2252314" cy="955527"/>
      </dsp:txXfrm>
    </dsp:sp>
    <dsp:sp modelId="{71DA9FB9-8616-49A4-B8EA-1672231BF369}">
      <dsp:nvSpPr>
        <dsp:cNvPr id="0" name=""/>
        <dsp:cNvSpPr/>
      </dsp:nvSpPr>
      <dsp:spPr>
        <a:xfrm>
          <a:off x="1479489" y="1727371"/>
          <a:ext cx="955527" cy="95552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FBA5AC-1554-4017-A9B1-2562F65FF43A}">
      <dsp:nvSpPr>
        <dsp:cNvPr id="0" name=""/>
        <dsp:cNvSpPr/>
      </dsp:nvSpPr>
      <dsp:spPr>
        <a:xfrm>
          <a:off x="1680149" y="1928032"/>
          <a:ext cx="554205" cy="554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971D2A-0990-4C98-8B24-8F7C4E81B795}">
      <dsp:nvSpPr>
        <dsp:cNvPr id="0" name=""/>
        <dsp:cNvSpPr/>
      </dsp:nvSpPr>
      <dsp:spPr>
        <a:xfrm>
          <a:off x="2639772" y="1727371"/>
          <a:ext cx="2252314" cy="955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Provide an easily recognizable and memoizable names to the numerically addressed Internet resources. </a:t>
          </a:r>
        </a:p>
      </dsp:txBody>
      <dsp:txXfrm>
        <a:off x="2639772" y="1727371"/>
        <a:ext cx="2252314" cy="955527"/>
      </dsp:txXfrm>
    </dsp:sp>
    <dsp:sp modelId="{49527639-452C-431C-9D6D-A0CEDA485C4A}">
      <dsp:nvSpPr>
        <dsp:cNvPr id="0" name=""/>
        <dsp:cNvSpPr/>
      </dsp:nvSpPr>
      <dsp:spPr>
        <a:xfrm>
          <a:off x="5284534" y="1727371"/>
          <a:ext cx="955527" cy="95552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1EDF9-CFBF-4525-BA50-3C63063E3F35}">
      <dsp:nvSpPr>
        <dsp:cNvPr id="0" name=""/>
        <dsp:cNvSpPr/>
      </dsp:nvSpPr>
      <dsp:spPr>
        <a:xfrm>
          <a:off x="5485195" y="1928032"/>
          <a:ext cx="554205" cy="5542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F95BC-A22D-4480-A995-5153A83F9EE6}">
      <dsp:nvSpPr>
        <dsp:cNvPr id="0" name=""/>
        <dsp:cNvSpPr/>
      </dsp:nvSpPr>
      <dsp:spPr>
        <a:xfrm>
          <a:off x="6444817" y="1727371"/>
          <a:ext cx="2252314" cy="955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 used by an organizational entity to identify its website.</a:t>
          </a:r>
        </a:p>
      </dsp:txBody>
      <dsp:txXfrm>
        <a:off x="6444817" y="1727371"/>
        <a:ext cx="2252314" cy="955527"/>
      </dsp:txXfrm>
    </dsp:sp>
    <dsp:sp modelId="{1ED7585A-7C7D-4DB2-9887-E89B803A188F}">
      <dsp:nvSpPr>
        <dsp:cNvPr id="0" name=""/>
        <dsp:cNvSpPr/>
      </dsp:nvSpPr>
      <dsp:spPr>
        <a:xfrm>
          <a:off x="1479489" y="3432644"/>
          <a:ext cx="955527" cy="95552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1B136-E397-400D-AC35-989DB1734557}">
      <dsp:nvSpPr>
        <dsp:cNvPr id="0" name=""/>
        <dsp:cNvSpPr/>
      </dsp:nvSpPr>
      <dsp:spPr>
        <a:xfrm>
          <a:off x="1680149" y="3633305"/>
          <a:ext cx="554205" cy="5542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92C0F-F57B-4B2F-BDD1-2A87C377D6C3}">
      <dsp:nvSpPr>
        <dsp:cNvPr id="0" name=""/>
        <dsp:cNvSpPr/>
      </dsp:nvSpPr>
      <dsp:spPr>
        <a:xfrm>
          <a:off x="2639772" y="3432644"/>
          <a:ext cx="2252314" cy="955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Each Internet address is translated into a series of numbers called an IP address. </a:t>
          </a:r>
        </a:p>
      </dsp:txBody>
      <dsp:txXfrm>
        <a:off x="2639772" y="3432644"/>
        <a:ext cx="2252314" cy="955527"/>
      </dsp:txXfrm>
    </dsp:sp>
    <dsp:sp modelId="{0414565B-0082-42FA-95EB-8DDE5CFAEC13}">
      <dsp:nvSpPr>
        <dsp:cNvPr id="0" name=""/>
        <dsp:cNvSpPr/>
      </dsp:nvSpPr>
      <dsp:spPr>
        <a:xfrm>
          <a:off x="5284534" y="3432644"/>
          <a:ext cx="955527" cy="95552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E7F46-29EF-465D-BE26-B91F4DDD4BE0}">
      <dsp:nvSpPr>
        <dsp:cNvPr id="0" name=""/>
        <dsp:cNvSpPr/>
      </dsp:nvSpPr>
      <dsp:spPr>
        <a:xfrm>
          <a:off x="5485195" y="3633305"/>
          <a:ext cx="554205" cy="5542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58613-B12A-4909-B491-2C6EE84BC2AA}">
      <dsp:nvSpPr>
        <dsp:cNvPr id="0" name=""/>
        <dsp:cNvSpPr/>
      </dsp:nvSpPr>
      <dsp:spPr>
        <a:xfrm>
          <a:off x="6444817" y="3432644"/>
          <a:ext cx="2252314" cy="955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Domain names are formed by the rules and procedures of the Domain Name System (DNS). </a:t>
          </a:r>
        </a:p>
      </dsp:txBody>
      <dsp:txXfrm>
        <a:off x="6444817" y="3432644"/>
        <a:ext cx="2252314" cy="9555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6943B-9812-447F-83C4-9DC7A9B9D2FD}">
      <dsp:nvSpPr>
        <dsp:cNvPr id="0" name=""/>
        <dsp:cNvSpPr/>
      </dsp:nvSpPr>
      <dsp:spPr>
        <a:xfrm>
          <a:off x="1658999" y="18554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609DF-E320-4B66-92BA-ABD61C7874BF}">
      <dsp:nvSpPr>
        <dsp:cNvPr id="0" name=""/>
        <dsp:cNvSpPr/>
      </dsp:nvSpPr>
      <dsp:spPr>
        <a:xfrm>
          <a:off x="254999" y="18357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Querying DNS Servers</a:t>
          </a:r>
        </a:p>
      </dsp:txBody>
      <dsp:txXfrm>
        <a:off x="254999" y="1835735"/>
        <a:ext cx="4320000" cy="648000"/>
      </dsp:txXfrm>
    </dsp:sp>
    <dsp:sp modelId="{38644BE0-FBEA-4DCF-9F90-CB702CC35EBB}">
      <dsp:nvSpPr>
        <dsp:cNvPr id="0" name=""/>
        <dsp:cNvSpPr/>
      </dsp:nvSpPr>
      <dsp:spPr>
        <a:xfrm>
          <a:off x="254999" y="2548011"/>
          <a:ext cx="4320000" cy="851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When a user enters a domain name (in the web browser), the DNS resolution process involves querying the DNS servers to map the domain name to its corresponding IP address.</a:t>
          </a:r>
        </a:p>
      </dsp:txBody>
      <dsp:txXfrm>
        <a:off x="254999" y="2548011"/>
        <a:ext cx="4320000" cy="851295"/>
      </dsp:txXfrm>
    </dsp:sp>
    <dsp:sp modelId="{11B9DD1E-9D0C-414C-8818-59DDA9AFC1EA}">
      <dsp:nvSpPr>
        <dsp:cNvPr id="0" name=""/>
        <dsp:cNvSpPr/>
      </dsp:nvSpPr>
      <dsp:spPr>
        <a:xfrm>
          <a:off x="6734999" y="18554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6032E-AFFD-4CD2-B1E6-0EAC1A00266E}">
      <dsp:nvSpPr>
        <dsp:cNvPr id="0" name=""/>
        <dsp:cNvSpPr/>
      </dsp:nvSpPr>
      <dsp:spPr>
        <a:xfrm>
          <a:off x="5330999" y="183573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Involvement of multiple servers</a:t>
          </a:r>
        </a:p>
      </dsp:txBody>
      <dsp:txXfrm>
        <a:off x="5330999" y="1835735"/>
        <a:ext cx="4320000" cy="648000"/>
      </dsp:txXfrm>
    </dsp:sp>
    <dsp:sp modelId="{044DC914-8144-4C41-8F5D-E7C3B23667D7}">
      <dsp:nvSpPr>
        <dsp:cNvPr id="0" name=""/>
        <dsp:cNvSpPr/>
      </dsp:nvSpPr>
      <dsp:spPr>
        <a:xfrm>
          <a:off x="5330999" y="2548011"/>
          <a:ext cx="4320000" cy="851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process includes querying the recursive resolver, authoritative name server, and the root server if necessary.</a:t>
          </a:r>
        </a:p>
      </dsp:txBody>
      <dsp:txXfrm>
        <a:off x="5330999" y="2548011"/>
        <a:ext cx="4320000" cy="8512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4C460-8F61-45C5-A9D9-DA378EE9950E}">
      <dsp:nvSpPr>
        <dsp:cNvPr id="0" name=""/>
        <dsp:cNvSpPr/>
      </dsp:nvSpPr>
      <dsp:spPr>
        <a:xfrm>
          <a:off x="595907" y="787"/>
          <a:ext cx="2723182" cy="16339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 Records (IPv4)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Maps domain names to IPv4 addresses</a:t>
          </a:r>
        </a:p>
      </dsp:txBody>
      <dsp:txXfrm>
        <a:off x="595907" y="787"/>
        <a:ext cx="2723182" cy="1633909"/>
      </dsp:txXfrm>
    </dsp:sp>
    <dsp:sp modelId="{77B04F62-F186-48B4-84C4-D81EC7C39C53}">
      <dsp:nvSpPr>
        <dsp:cNvPr id="0" name=""/>
        <dsp:cNvSpPr/>
      </dsp:nvSpPr>
      <dsp:spPr>
        <a:xfrm>
          <a:off x="3591408" y="787"/>
          <a:ext cx="2723182" cy="1633909"/>
        </a:xfrm>
        <a:prstGeom prst="rect">
          <a:avLst/>
        </a:prstGeom>
        <a:solidFill>
          <a:schemeClr val="accent2">
            <a:hueOff val="1197020"/>
            <a:satOff val="-3638"/>
            <a:lumOff val="-4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AAAA Records (Ipv6)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Maps domain names to IPv6 addresses</a:t>
          </a:r>
        </a:p>
      </dsp:txBody>
      <dsp:txXfrm>
        <a:off x="3591408" y="787"/>
        <a:ext cx="2723182" cy="1633909"/>
      </dsp:txXfrm>
    </dsp:sp>
    <dsp:sp modelId="{A3232F37-6EC2-47C8-A1C9-251AA44006F1}">
      <dsp:nvSpPr>
        <dsp:cNvPr id="0" name=""/>
        <dsp:cNvSpPr/>
      </dsp:nvSpPr>
      <dsp:spPr>
        <a:xfrm>
          <a:off x="6586909" y="787"/>
          <a:ext cx="2723182" cy="1633909"/>
        </a:xfrm>
        <a:prstGeom prst="rect">
          <a:avLst/>
        </a:prstGeom>
        <a:solidFill>
          <a:schemeClr val="accent2">
            <a:hueOff val="2394041"/>
            <a:satOff val="-7276"/>
            <a:lumOff val="-9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Cname Records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Creates aliases from one domain name to another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This is useful when you want to use multiple domain names to point to the same website or server.</a:t>
          </a:r>
        </a:p>
      </dsp:txBody>
      <dsp:txXfrm>
        <a:off x="6586909" y="787"/>
        <a:ext cx="2723182" cy="1633909"/>
      </dsp:txXfrm>
    </dsp:sp>
    <dsp:sp modelId="{6DC2572A-2E49-408D-8A7C-ED48FACBDF57}">
      <dsp:nvSpPr>
        <dsp:cNvPr id="0" name=""/>
        <dsp:cNvSpPr/>
      </dsp:nvSpPr>
      <dsp:spPr>
        <a:xfrm>
          <a:off x="2093658" y="1907015"/>
          <a:ext cx="2723182" cy="1633909"/>
        </a:xfrm>
        <a:prstGeom prst="rect">
          <a:avLst/>
        </a:prstGeom>
        <a:solidFill>
          <a:schemeClr val="accent2">
            <a:hueOff val="3591061"/>
            <a:satOff val="-10913"/>
            <a:lumOff val="-147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MX Records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Identify mail servers responsible for receiving email on behalf of the domain</a:t>
          </a:r>
        </a:p>
      </dsp:txBody>
      <dsp:txXfrm>
        <a:off x="2093658" y="1907015"/>
        <a:ext cx="2723182" cy="1633909"/>
      </dsp:txXfrm>
    </dsp:sp>
    <dsp:sp modelId="{E25B3FB0-3E21-4E9D-9CF3-BA7B0A614AF0}">
      <dsp:nvSpPr>
        <dsp:cNvPr id="0" name=""/>
        <dsp:cNvSpPr/>
      </dsp:nvSpPr>
      <dsp:spPr>
        <a:xfrm>
          <a:off x="5089159" y="1907015"/>
          <a:ext cx="2723182" cy="1633909"/>
        </a:xfrm>
        <a:prstGeom prst="rect">
          <a:avLst/>
        </a:prstGeom>
        <a:solidFill>
          <a:schemeClr val="accent2">
            <a:hueOff val="4788082"/>
            <a:satOff val="-14551"/>
            <a:lumOff val="-196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TXT Records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Stores text-based information associated with a domain</a:t>
          </a:r>
        </a:p>
      </dsp:txBody>
      <dsp:txXfrm>
        <a:off x="5089159" y="1907015"/>
        <a:ext cx="2723182" cy="163390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1ABF4-720E-4D49-B958-F67760A1539A}">
      <dsp:nvSpPr>
        <dsp:cNvPr id="0" name=""/>
        <dsp:cNvSpPr/>
      </dsp:nvSpPr>
      <dsp:spPr>
        <a:xfrm>
          <a:off x="573841" y="177080"/>
          <a:ext cx="607012" cy="607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7F832-DA1D-4DEE-8FC7-11639800E2D5}">
      <dsp:nvSpPr>
        <dsp:cNvPr id="0" name=""/>
        <dsp:cNvSpPr/>
      </dsp:nvSpPr>
      <dsp:spPr>
        <a:xfrm>
          <a:off x="10187" y="904000"/>
          <a:ext cx="1734320" cy="598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Reducing DNS Lookup times.</a:t>
          </a:r>
        </a:p>
      </dsp:txBody>
      <dsp:txXfrm>
        <a:off x="10187" y="904000"/>
        <a:ext cx="1734320" cy="598111"/>
      </dsp:txXfrm>
    </dsp:sp>
    <dsp:sp modelId="{C2639DA7-DF11-476C-9C8F-A72D80B76546}">
      <dsp:nvSpPr>
        <dsp:cNvPr id="0" name=""/>
        <dsp:cNvSpPr/>
      </dsp:nvSpPr>
      <dsp:spPr>
        <a:xfrm>
          <a:off x="10187" y="1557883"/>
          <a:ext cx="1734320" cy="14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Efforts taken to minimize the time taken for DNS lookups, enhancing overall performance.</a:t>
          </a:r>
        </a:p>
      </dsp:txBody>
      <dsp:txXfrm>
        <a:off x="10187" y="1557883"/>
        <a:ext cx="1734320" cy="1407757"/>
      </dsp:txXfrm>
    </dsp:sp>
    <dsp:sp modelId="{2A604F2A-DFE5-49AE-84B8-FB738ADE8683}">
      <dsp:nvSpPr>
        <dsp:cNvPr id="0" name=""/>
        <dsp:cNvSpPr/>
      </dsp:nvSpPr>
      <dsp:spPr>
        <a:xfrm>
          <a:off x="2611667" y="177080"/>
          <a:ext cx="607012" cy="607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10325-30A6-42D7-B2D5-88978DC127E2}">
      <dsp:nvSpPr>
        <dsp:cNvPr id="0" name=""/>
        <dsp:cNvSpPr/>
      </dsp:nvSpPr>
      <dsp:spPr>
        <a:xfrm>
          <a:off x="2048013" y="904000"/>
          <a:ext cx="1734320" cy="598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Minimizing Latency</a:t>
          </a:r>
        </a:p>
      </dsp:txBody>
      <dsp:txXfrm>
        <a:off x="2048013" y="904000"/>
        <a:ext cx="1734320" cy="598111"/>
      </dsp:txXfrm>
    </dsp:sp>
    <dsp:sp modelId="{B65EFC49-067E-4E69-A58D-8CB990FC312A}">
      <dsp:nvSpPr>
        <dsp:cNvPr id="0" name=""/>
        <dsp:cNvSpPr/>
      </dsp:nvSpPr>
      <dsp:spPr>
        <a:xfrm>
          <a:off x="2048013" y="1557883"/>
          <a:ext cx="1734320" cy="14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Strategies to decrease latency in DNS resolution processes for faster responses.</a:t>
          </a:r>
        </a:p>
      </dsp:txBody>
      <dsp:txXfrm>
        <a:off x="2048013" y="1557883"/>
        <a:ext cx="1734320" cy="1407757"/>
      </dsp:txXfrm>
    </dsp:sp>
    <dsp:sp modelId="{49D60DDA-F035-4C8E-B130-322C00C4096B}">
      <dsp:nvSpPr>
        <dsp:cNvPr id="0" name=""/>
        <dsp:cNvSpPr/>
      </dsp:nvSpPr>
      <dsp:spPr>
        <a:xfrm>
          <a:off x="4649493" y="177080"/>
          <a:ext cx="607012" cy="607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09164-83E7-46D8-A9F3-CB3DC617B53A}">
      <dsp:nvSpPr>
        <dsp:cNvPr id="0" name=""/>
        <dsp:cNvSpPr/>
      </dsp:nvSpPr>
      <dsp:spPr>
        <a:xfrm>
          <a:off x="4085839" y="904000"/>
          <a:ext cx="1734320" cy="598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Implementing caching</a:t>
          </a:r>
        </a:p>
      </dsp:txBody>
      <dsp:txXfrm>
        <a:off x="4085839" y="904000"/>
        <a:ext cx="1734320" cy="598111"/>
      </dsp:txXfrm>
    </dsp:sp>
    <dsp:sp modelId="{344714FD-EDC4-4812-B583-FF2C60396E19}">
      <dsp:nvSpPr>
        <dsp:cNvPr id="0" name=""/>
        <dsp:cNvSpPr/>
      </dsp:nvSpPr>
      <dsp:spPr>
        <a:xfrm>
          <a:off x="4085839" y="1557883"/>
          <a:ext cx="1734320" cy="1407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Utilizing caching techniques to store DNS records locally, reducing query times for frequently accessed domains.</a:t>
          </a:r>
        </a:p>
      </dsp:txBody>
      <dsp:txXfrm>
        <a:off x="4085839" y="1557883"/>
        <a:ext cx="1734320" cy="1407757"/>
      </dsp:txXfrm>
    </dsp:sp>
    <dsp:sp modelId="{90686730-8A2B-4B58-907B-860897180262}">
      <dsp:nvSpPr>
        <dsp:cNvPr id="0" name=""/>
        <dsp:cNvSpPr/>
      </dsp:nvSpPr>
      <dsp:spPr>
        <a:xfrm>
          <a:off x="6687320" y="77472"/>
          <a:ext cx="607012" cy="607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C8A7A-5773-47F6-A91E-AE2AB2F18B0D}">
      <dsp:nvSpPr>
        <dsp:cNvPr id="0" name=""/>
        <dsp:cNvSpPr/>
      </dsp:nvSpPr>
      <dsp:spPr>
        <a:xfrm>
          <a:off x="6123666" y="812959"/>
          <a:ext cx="1734320" cy="598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Utilizing Load Balancing</a:t>
          </a:r>
        </a:p>
      </dsp:txBody>
      <dsp:txXfrm>
        <a:off x="6123666" y="812959"/>
        <a:ext cx="1734320" cy="598111"/>
      </dsp:txXfrm>
    </dsp:sp>
    <dsp:sp modelId="{7D6048C3-0D97-4A98-B65E-348534F3908C}">
      <dsp:nvSpPr>
        <dsp:cNvPr id="0" name=""/>
        <dsp:cNvSpPr/>
      </dsp:nvSpPr>
      <dsp:spPr>
        <a:xfrm>
          <a:off x="6123666" y="1470826"/>
          <a:ext cx="1734320" cy="159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Deploying Load Balancing mechanisms to efficiently distribute DNS queries  across multiple servers, optimizing performance. </a:t>
          </a:r>
        </a:p>
      </dsp:txBody>
      <dsp:txXfrm>
        <a:off x="6123666" y="1470826"/>
        <a:ext cx="1734320" cy="1594422"/>
      </dsp:txXfrm>
    </dsp:sp>
    <dsp:sp modelId="{5782335B-5AF3-448D-A860-4CAC441B5ABC}">
      <dsp:nvSpPr>
        <dsp:cNvPr id="0" name=""/>
        <dsp:cNvSpPr/>
      </dsp:nvSpPr>
      <dsp:spPr>
        <a:xfrm>
          <a:off x="8725146" y="77472"/>
          <a:ext cx="607012" cy="6070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7E424-1CB3-4AFB-B251-D1574B2ED4A5}">
      <dsp:nvSpPr>
        <dsp:cNvPr id="0" name=""/>
        <dsp:cNvSpPr/>
      </dsp:nvSpPr>
      <dsp:spPr>
        <a:xfrm>
          <a:off x="8161492" y="812959"/>
          <a:ext cx="1734320" cy="598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Integrating Content Delivery Networks (CDNs)</a:t>
          </a:r>
        </a:p>
      </dsp:txBody>
      <dsp:txXfrm>
        <a:off x="8161492" y="812959"/>
        <a:ext cx="1734320" cy="598111"/>
      </dsp:txXfrm>
    </dsp:sp>
    <dsp:sp modelId="{9E59514F-62FC-493F-99A0-1F42DB5E4FA8}">
      <dsp:nvSpPr>
        <dsp:cNvPr id="0" name=""/>
        <dsp:cNvSpPr/>
      </dsp:nvSpPr>
      <dsp:spPr>
        <a:xfrm>
          <a:off x="8161492" y="1470826"/>
          <a:ext cx="1734320" cy="159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Leveraging CDNs to distribute  DNS contents geographically for improved speed  and reliability of responses.</a:t>
          </a:r>
        </a:p>
      </dsp:txBody>
      <dsp:txXfrm>
        <a:off x="8161492" y="1470826"/>
        <a:ext cx="1734320" cy="159442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31C50-1EE7-4C09-B170-50B3DD7BC454}">
      <dsp:nvSpPr>
        <dsp:cNvPr id="0" name=""/>
        <dsp:cNvSpPr/>
      </dsp:nvSpPr>
      <dsp:spPr>
        <a:xfrm>
          <a:off x="718956" y="530107"/>
          <a:ext cx="764859" cy="764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A7F19-8515-43B8-B59C-F9373B75F307}">
      <dsp:nvSpPr>
        <dsp:cNvPr id="0" name=""/>
        <dsp:cNvSpPr/>
      </dsp:nvSpPr>
      <dsp:spPr>
        <a:xfrm>
          <a:off x="8729" y="1403526"/>
          <a:ext cx="2185312" cy="59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Ensuring high availability.</a:t>
          </a:r>
        </a:p>
      </dsp:txBody>
      <dsp:txXfrm>
        <a:off x="8729" y="1403526"/>
        <a:ext cx="2185312" cy="599253"/>
      </dsp:txXfrm>
    </dsp:sp>
    <dsp:sp modelId="{D31A23E4-1A42-409B-9E67-89C2163F28B8}">
      <dsp:nvSpPr>
        <dsp:cNvPr id="0" name=""/>
        <dsp:cNvSpPr/>
      </dsp:nvSpPr>
      <dsp:spPr>
        <a:xfrm>
          <a:off x="8729" y="2053272"/>
          <a:ext cx="2185312" cy="1001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Guaranteeing continuous availability of DNS services to prevent disruptions in network operations.</a:t>
          </a:r>
        </a:p>
      </dsp:txBody>
      <dsp:txXfrm>
        <a:off x="8729" y="2053272"/>
        <a:ext cx="2185312" cy="1001469"/>
      </dsp:txXfrm>
    </dsp:sp>
    <dsp:sp modelId="{C1A18FCA-9E9B-4698-8ACE-CC1CC1D8446D}">
      <dsp:nvSpPr>
        <dsp:cNvPr id="0" name=""/>
        <dsp:cNvSpPr/>
      </dsp:nvSpPr>
      <dsp:spPr>
        <a:xfrm>
          <a:off x="3286698" y="530107"/>
          <a:ext cx="764859" cy="764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3C703-381A-4C51-ADD5-FEFD4799F40D}">
      <dsp:nvSpPr>
        <dsp:cNvPr id="0" name=""/>
        <dsp:cNvSpPr/>
      </dsp:nvSpPr>
      <dsp:spPr>
        <a:xfrm>
          <a:off x="2576472" y="1403526"/>
          <a:ext cx="2185312" cy="59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Maintaining accurate and up-to-date DNS records.</a:t>
          </a:r>
        </a:p>
      </dsp:txBody>
      <dsp:txXfrm>
        <a:off x="2576472" y="1403526"/>
        <a:ext cx="2185312" cy="599253"/>
      </dsp:txXfrm>
    </dsp:sp>
    <dsp:sp modelId="{4220113E-939A-417E-B06A-06FA0A9211A2}">
      <dsp:nvSpPr>
        <dsp:cNvPr id="0" name=""/>
        <dsp:cNvSpPr/>
      </dsp:nvSpPr>
      <dsp:spPr>
        <a:xfrm>
          <a:off x="2576472" y="2053272"/>
          <a:ext cx="2185312" cy="1001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Ensuring the correctness and currency of DNS records despite dynamic changes in network environment.</a:t>
          </a:r>
        </a:p>
      </dsp:txBody>
      <dsp:txXfrm>
        <a:off x="2576472" y="2053272"/>
        <a:ext cx="2185312" cy="1001469"/>
      </dsp:txXfrm>
    </dsp:sp>
    <dsp:sp modelId="{74890978-51D3-4B30-8BB3-B203BB664DA5}">
      <dsp:nvSpPr>
        <dsp:cNvPr id="0" name=""/>
        <dsp:cNvSpPr/>
      </dsp:nvSpPr>
      <dsp:spPr>
        <a:xfrm>
          <a:off x="5854440" y="530107"/>
          <a:ext cx="764859" cy="764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94F7E-8E4B-4105-A651-C88E9C6AF9C3}">
      <dsp:nvSpPr>
        <dsp:cNvPr id="0" name=""/>
        <dsp:cNvSpPr/>
      </dsp:nvSpPr>
      <dsp:spPr>
        <a:xfrm>
          <a:off x="5144214" y="1403526"/>
          <a:ext cx="2185312" cy="59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Mitigating DNS-related attacks.</a:t>
          </a:r>
        </a:p>
      </dsp:txBody>
      <dsp:txXfrm>
        <a:off x="5144214" y="1403526"/>
        <a:ext cx="2185312" cy="599253"/>
      </dsp:txXfrm>
    </dsp:sp>
    <dsp:sp modelId="{2E0EF7DE-6238-4332-A70D-B8BC9FD8A9F1}">
      <dsp:nvSpPr>
        <dsp:cNvPr id="0" name=""/>
        <dsp:cNvSpPr/>
      </dsp:nvSpPr>
      <dsp:spPr>
        <a:xfrm>
          <a:off x="5144214" y="2053272"/>
          <a:ext cx="2185312" cy="1001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Implementing robust security measures to safeguard against DNS vulnerabilities and potential cyber threats.</a:t>
          </a:r>
        </a:p>
      </dsp:txBody>
      <dsp:txXfrm>
        <a:off x="5144214" y="2053272"/>
        <a:ext cx="2185312" cy="1001469"/>
      </dsp:txXfrm>
    </dsp:sp>
    <dsp:sp modelId="{D44B4A37-52F3-4E4F-ACB2-612E88271E00}">
      <dsp:nvSpPr>
        <dsp:cNvPr id="0" name=""/>
        <dsp:cNvSpPr/>
      </dsp:nvSpPr>
      <dsp:spPr>
        <a:xfrm>
          <a:off x="8422183" y="530107"/>
          <a:ext cx="764859" cy="7648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2BF3A-4D9D-481C-A552-8068673FEE5B}">
      <dsp:nvSpPr>
        <dsp:cNvPr id="0" name=""/>
        <dsp:cNvSpPr/>
      </dsp:nvSpPr>
      <dsp:spPr>
        <a:xfrm>
          <a:off x="7711956" y="1403526"/>
          <a:ext cx="2185312" cy="59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Managing DNS configurations across distributed networks.</a:t>
          </a:r>
        </a:p>
      </dsp:txBody>
      <dsp:txXfrm>
        <a:off x="7711956" y="1403526"/>
        <a:ext cx="2185312" cy="599253"/>
      </dsp:txXfrm>
    </dsp:sp>
    <dsp:sp modelId="{DF10B298-52D0-42EF-9302-E77E86F4775B}">
      <dsp:nvSpPr>
        <dsp:cNvPr id="0" name=""/>
        <dsp:cNvSpPr/>
      </dsp:nvSpPr>
      <dsp:spPr>
        <a:xfrm>
          <a:off x="7711956" y="2053272"/>
          <a:ext cx="2185312" cy="1001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Efficiently handling DNS settings and configurations across geographically dispersed network infrastructures.</a:t>
          </a:r>
        </a:p>
      </dsp:txBody>
      <dsp:txXfrm>
        <a:off x="7711956" y="2053272"/>
        <a:ext cx="2185312" cy="100146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3F36-C75F-4E4C-963B-892B3025A439}">
      <dsp:nvSpPr>
        <dsp:cNvPr id="0" name=""/>
        <dsp:cNvSpPr/>
      </dsp:nvSpPr>
      <dsp:spPr>
        <a:xfrm>
          <a:off x="18382" y="47988"/>
          <a:ext cx="763366" cy="745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412EA-A4C1-45A4-85CF-C0838318EBEC}">
      <dsp:nvSpPr>
        <dsp:cNvPr id="0" name=""/>
        <dsp:cNvSpPr/>
      </dsp:nvSpPr>
      <dsp:spPr>
        <a:xfrm>
          <a:off x="18382" y="961163"/>
          <a:ext cx="2181046" cy="136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Internet address follows the TCP/IP suite hence, it is also known as the IP address. </a:t>
          </a:r>
        </a:p>
      </dsp:txBody>
      <dsp:txXfrm>
        <a:off x="18382" y="961163"/>
        <a:ext cx="2181046" cy="1367345"/>
      </dsp:txXfrm>
    </dsp:sp>
    <dsp:sp modelId="{54AB729C-2617-4115-9914-9384CDF2E6DA}">
      <dsp:nvSpPr>
        <dsp:cNvPr id="0" name=""/>
        <dsp:cNvSpPr/>
      </dsp:nvSpPr>
      <dsp:spPr>
        <a:xfrm>
          <a:off x="18382" y="2406389"/>
          <a:ext cx="2181046" cy="1535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7700D-185C-4A52-BC82-C9FEBA46775F}">
      <dsp:nvSpPr>
        <dsp:cNvPr id="0" name=""/>
        <dsp:cNvSpPr/>
      </dsp:nvSpPr>
      <dsp:spPr>
        <a:xfrm>
          <a:off x="2581111" y="47988"/>
          <a:ext cx="763366" cy="7457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C17CE-DB2D-4320-A9F4-B152BA43AC64}">
      <dsp:nvSpPr>
        <dsp:cNvPr id="0" name=""/>
        <dsp:cNvSpPr/>
      </dsp:nvSpPr>
      <dsp:spPr>
        <a:xfrm>
          <a:off x="2581111" y="961163"/>
          <a:ext cx="2181046" cy="136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Numerical label assigned to each device in a network</a:t>
          </a:r>
        </a:p>
      </dsp:txBody>
      <dsp:txXfrm>
        <a:off x="2581111" y="961163"/>
        <a:ext cx="2181046" cy="1367345"/>
      </dsp:txXfrm>
    </dsp:sp>
    <dsp:sp modelId="{B78FFB42-A083-441B-8C62-62E6A4B499E8}">
      <dsp:nvSpPr>
        <dsp:cNvPr id="0" name=""/>
        <dsp:cNvSpPr/>
      </dsp:nvSpPr>
      <dsp:spPr>
        <a:xfrm>
          <a:off x="2581111" y="2406389"/>
          <a:ext cx="2181046" cy="1535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9E946-CD1B-4D6B-A815-5DCC895D36F5}">
      <dsp:nvSpPr>
        <dsp:cNvPr id="0" name=""/>
        <dsp:cNvSpPr/>
      </dsp:nvSpPr>
      <dsp:spPr>
        <a:xfrm>
          <a:off x="5143841" y="47988"/>
          <a:ext cx="763366" cy="74573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5D88C-592F-4F69-9FD8-2F995FCB71D4}">
      <dsp:nvSpPr>
        <dsp:cNvPr id="0" name=""/>
        <dsp:cNvSpPr/>
      </dsp:nvSpPr>
      <dsp:spPr>
        <a:xfrm>
          <a:off x="5143841" y="961163"/>
          <a:ext cx="2181046" cy="136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The basic function of IP address are</a:t>
          </a:r>
        </a:p>
      </dsp:txBody>
      <dsp:txXfrm>
        <a:off x="5143841" y="961163"/>
        <a:ext cx="2181046" cy="1367345"/>
      </dsp:txXfrm>
    </dsp:sp>
    <dsp:sp modelId="{E10094BB-4BBA-4215-A268-B2EB12301E63}">
      <dsp:nvSpPr>
        <dsp:cNvPr id="0" name=""/>
        <dsp:cNvSpPr/>
      </dsp:nvSpPr>
      <dsp:spPr>
        <a:xfrm>
          <a:off x="5143841" y="2406389"/>
          <a:ext cx="2181046" cy="1535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Identifying a device/node on the network.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Location addressing</a:t>
          </a:r>
        </a:p>
      </dsp:txBody>
      <dsp:txXfrm>
        <a:off x="5143841" y="2406389"/>
        <a:ext cx="2181046" cy="1535617"/>
      </dsp:txXfrm>
    </dsp:sp>
    <dsp:sp modelId="{9C97A019-238F-4906-94BA-D0DBF4CB8508}">
      <dsp:nvSpPr>
        <dsp:cNvPr id="0" name=""/>
        <dsp:cNvSpPr/>
      </dsp:nvSpPr>
      <dsp:spPr>
        <a:xfrm>
          <a:off x="7706570" y="47988"/>
          <a:ext cx="763366" cy="74573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25C688-B480-4C62-8953-F3AF0D24035A}">
      <dsp:nvSpPr>
        <dsp:cNvPr id="0" name=""/>
        <dsp:cNvSpPr/>
      </dsp:nvSpPr>
      <dsp:spPr>
        <a:xfrm>
          <a:off x="7706570" y="961163"/>
          <a:ext cx="2181046" cy="136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IP address can be either static or dynamic.</a:t>
          </a:r>
        </a:p>
      </dsp:txBody>
      <dsp:txXfrm>
        <a:off x="7706570" y="961163"/>
        <a:ext cx="2181046" cy="1367345"/>
      </dsp:txXfrm>
    </dsp:sp>
    <dsp:sp modelId="{677143CC-EB01-4932-A895-C89E8BF97BC8}">
      <dsp:nvSpPr>
        <dsp:cNvPr id="0" name=""/>
        <dsp:cNvSpPr/>
      </dsp:nvSpPr>
      <dsp:spPr>
        <a:xfrm>
          <a:off x="7706570" y="2406389"/>
          <a:ext cx="2181046" cy="1535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Static IP address is persistent configuration (does not change when booting the node)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Dynamic IP address – a new IP address is assigned to the node each time.</a:t>
          </a:r>
        </a:p>
      </dsp:txBody>
      <dsp:txXfrm>
        <a:off x="7706570" y="2406389"/>
        <a:ext cx="2181046" cy="1535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098C0-74B2-469B-AC9E-3C96CF6DE412}">
      <dsp:nvSpPr>
        <dsp:cNvPr id="0" name=""/>
        <dsp:cNvSpPr/>
      </dsp:nvSpPr>
      <dsp:spPr>
        <a:xfrm rot="16200000">
          <a:off x="-1031263" y="1630683"/>
          <a:ext cx="2471678" cy="289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5070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Pre-Internet</a:t>
          </a:r>
          <a:endParaRPr lang="en-MU" sz="2100" kern="1200" dirty="0"/>
        </a:p>
      </dsp:txBody>
      <dsp:txXfrm>
        <a:off x="-1031263" y="1630683"/>
        <a:ext cx="2471678" cy="289213"/>
      </dsp:txXfrm>
    </dsp:sp>
    <dsp:sp modelId="{066248A9-7BBC-4E6B-B85D-3C80CD1E16C5}">
      <dsp:nvSpPr>
        <dsp:cNvPr id="0" name=""/>
        <dsp:cNvSpPr/>
      </dsp:nvSpPr>
      <dsp:spPr>
        <a:xfrm>
          <a:off x="349182" y="539450"/>
          <a:ext cx="1440589" cy="247167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255070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Human to human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Fixed line telephones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Postal Services</a:t>
          </a:r>
          <a:endParaRPr lang="en-MU" sz="1600" kern="1200" dirty="0"/>
        </a:p>
      </dsp:txBody>
      <dsp:txXfrm>
        <a:off x="349182" y="539450"/>
        <a:ext cx="1440589" cy="2471678"/>
      </dsp:txXfrm>
    </dsp:sp>
    <dsp:sp modelId="{C3DEF7CC-910E-4BA9-BD21-B716506F8A1E}">
      <dsp:nvSpPr>
        <dsp:cNvPr id="0" name=""/>
        <dsp:cNvSpPr/>
      </dsp:nvSpPr>
      <dsp:spPr>
        <a:xfrm>
          <a:off x="59969" y="157689"/>
          <a:ext cx="578426" cy="5784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219FCB6-DEB7-4B55-82F1-49B1A3DDEA3F}">
      <dsp:nvSpPr>
        <dsp:cNvPr id="0" name=""/>
        <dsp:cNvSpPr/>
      </dsp:nvSpPr>
      <dsp:spPr>
        <a:xfrm rot="16200000">
          <a:off x="1087778" y="1630683"/>
          <a:ext cx="2471678" cy="289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5070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Internet of Content</a:t>
          </a:r>
          <a:endParaRPr lang="en-MU" sz="2100" kern="1200" dirty="0"/>
        </a:p>
      </dsp:txBody>
      <dsp:txXfrm>
        <a:off x="1087778" y="1630683"/>
        <a:ext cx="2471678" cy="289213"/>
      </dsp:txXfrm>
    </dsp:sp>
    <dsp:sp modelId="{24881506-349F-4834-BC84-6F7C7EFA12DC}">
      <dsp:nvSpPr>
        <dsp:cNvPr id="0" name=""/>
        <dsp:cNvSpPr/>
      </dsp:nvSpPr>
      <dsp:spPr>
        <a:xfrm>
          <a:off x="2468224" y="539450"/>
          <a:ext cx="1440589" cy="2471678"/>
        </a:xfrm>
        <a:prstGeom prst="rect">
          <a:avLst/>
        </a:prstGeom>
        <a:gradFill rotWithShape="0">
          <a:gsLst>
            <a:gs pos="0">
              <a:schemeClr val="accent5">
                <a:hueOff val="1065261"/>
                <a:satOff val="-7052"/>
                <a:lumOff val="-122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065261"/>
                <a:satOff val="-7052"/>
                <a:lumOff val="-122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255070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Computers 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Networks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Internet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World Wide Web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Browsers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Search Engines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Contents or Information</a:t>
          </a:r>
          <a:endParaRPr lang="en-MU" sz="1600" kern="1200" dirty="0"/>
        </a:p>
      </dsp:txBody>
      <dsp:txXfrm>
        <a:off x="2468224" y="539450"/>
        <a:ext cx="1440589" cy="2471678"/>
      </dsp:txXfrm>
    </dsp:sp>
    <dsp:sp modelId="{157AC973-CE5B-4593-B664-70D7A1A1CEE6}">
      <dsp:nvSpPr>
        <dsp:cNvPr id="0" name=""/>
        <dsp:cNvSpPr/>
      </dsp:nvSpPr>
      <dsp:spPr>
        <a:xfrm>
          <a:off x="2179011" y="157689"/>
          <a:ext cx="578426" cy="57842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55000" r="-5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4CB564-0025-40FE-9D9B-E474466690EF}">
      <dsp:nvSpPr>
        <dsp:cNvPr id="0" name=""/>
        <dsp:cNvSpPr/>
      </dsp:nvSpPr>
      <dsp:spPr>
        <a:xfrm rot="16200000">
          <a:off x="3206820" y="1630683"/>
          <a:ext cx="2471678" cy="289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5070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Internet of Services</a:t>
          </a:r>
          <a:endParaRPr lang="en-MU" sz="2100" kern="1200" dirty="0"/>
        </a:p>
      </dsp:txBody>
      <dsp:txXfrm>
        <a:off x="3206820" y="1630683"/>
        <a:ext cx="2471678" cy="289213"/>
      </dsp:txXfrm>
    </dsp:sp>
    <dsp:sp modelId="{E5BCF7A0-7403-4FC7-8D1C-D20C557923EA}">
      <dsp:nvSpPr>
        <dsp:cNvPr id="0" name=""/>
        <dsp:cNvSpPr/>
      </dsp:nvSpPr>
      <dsp:spPr>
        <a:xfrm>
          <a:off x="4587266" y="539450"/>
          <a:ext cx="1440589" cy="2471678"/>
        </a:xfrm>
        <a:prstGeom prst="rect">
          <a:avLst/>
        </a:prstGeom>
        <a:gradFill rotWithShape="0">
          <a:gsLst>
            <a:gs pos="0">
              <a:schemeClr val="accent5">
                <a:hueOff val="2130522"/>
                <a:satOff val="-14104"/>
                <a:lumOff val="-245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130522"/>
                <a:satOff val="-14104"/>
                <a:lumOff val="-245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255070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Web 2.0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E-Commerce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Smart Phones and Applications</a:t>
          </a:r>
          <a:endParaRPr lang="en-MU" sz="16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MU" sz="2100" kern="1200" dirty="0"/>
        </a:p>
      </dsp:txBody>
      <dsp:txXfrm>
        <a:off x="4587266" y="539450"/>
        <a:ext cx="1440589" cy="2471678"/>
      </dsp:txXfrm>
    </dsp:sp>
    <dsp:sp modelId="{80C92CC8-1AA2-4BD0-9FED-556DE2393E0F}">
      <dsp:nvSpPr>
        <dsp:cNvPr id="0" name=""/>
        <dsp:cNvSpPr/>
      </dsp:nvSpPr>
      <dsp:spPr>
        <a:xfrm>
          <a:off x="4298052" y="157689"/>
          <a:ext cx="578426" cy="57842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l="-36000" r="-3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1CD6590-41F7-4457-905C-C26450C23470}">
      <dsp:nvSpPr>
        <dsp:cNvPr id="0" name=""/>
        <dsp:cNvSpPr/>
      </dsp:nvSpPr>
      <dsp:spPr>
        <a:xfrm rot="16200000">
          <a:off x="5325861" y="1630683"/>
          <a:ext cx="2471678" cy="289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5070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Internet of People</a:t>
          </a:r>
          <a:endParaRPr lang="en-MU" sz="2100" kern="1200" dirty="0"/>
        </a:p>
      </dsp:txBody>
      <dsp:txXfrm>
        <a:off x="5325861" y="1630683"/>
        <a:ext cx="2471678" cy="289213"/>
      </dsp:txXfrm>
    </dsp:sp>
    <dsp:sp modelId="{1F260E2B-97EE-4348-949C-1049EAB273E2}">
      <dsp:nvSpPr>
        <dsp:cNvPr id="0" name=""/>
        <dsp:cNvSpPr/>
      </dsp:nvSpPr>
      <dsp:spPr>
        <a:xfrm>
          <a:off x="6706308" y="539450"/>
          <a:ext cx="1440589" cy="2471678"/>
        </a:xfrm>
        <a:prstGeom prst="rect">
          <a:avLst/>
        </a:prstGeom>
        <a:gradFill rotWithShape="0">
          <a:gsLst>
            <a:gs pos="0">
              <a:schemeClr val="accent5">
                <a:hueOff val="3195783"/>
                <a:satOff val="-21155"/>
                <a:lumOff val="-367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3195783"/>
                <a:satOff val="-21155"/>
                <a:lumOff val="-367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255070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Social Media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Skype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Facebook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YouTube</a:t>
          </a:r>
          <a:endParaRPr lang="en-MU" sz="1600" kern="1200" dirty="0"/>
        </a:p>
      </dsp:txBody>
      <dsp:txXfrm>
        <a:off x="6706308" y="539450"/>
        <a:ext cx="1440589" cy="2471678"/>
      </dsp:txXfrm>
    </dsp:sp>
    <dsp:sp modelId="{E767BB29-7ECA-490B-8AE3-C13973AED1AE}">
      <dsp:nvSpPr>
        <dsp:cNvPr id="0" name=""/>
        <dsp:cNvSpPr/>
      </dsp:nvSpPr>
      <dsp:spPr>
        <a:xfrm>
          <a:off x="6417094" y="157689"/>
          <a:ext cx="578426" cy="57842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4A3759-66F2-45CE-A23E-221594C56ACF}">
      <dsp:nvSpPr>
        <dsp:cNvPr id="0" name=""/>
        <dsp:cNvSpPr/>
      </dsp:nvSpPr>
      <dsp:spPr>
        <a:xfrm rot="16200000">
          <a:off x="7444903" y="1630683"/>
          <a:ext cx="2471678" cy="289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5070" bIns="0" numCol="1" spcCol="1270" anchor="t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Internet of Things</a:t>
          </a:r>
          <a:endParaRPr lang="en-MU" sz="2100" kern="1200" dirty="0"/>
        </a:p>
      </dsp:txBody>
      <dsp:txXfrm>
        <a:off x="7444903" y="1630683"/>
        <a:ext cx="2471678" cy="289213"/>
      </dsp:txXfrm>
    </dsp:sp>
    <dsp:sp modelId="{16A747A2-4DA6-4C2A-83A8-734D76A80C26}">
      <dsp:nvSpPr>
        <dsp:cNvPr id="0" name=""/>
        <dsp:cNvSpPr/>
      </dsp:nvSpPr>
      <dsp:spPr>
        <a:xfrm>
          <a:off x="8825349" y="539450"/>
          <a:ext cx="1440589" cy="2471678"/>
        </a:xfrm>
        <a:prstGeom prst="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255070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Machine to Machine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Identification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Tracking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Monitoring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Metering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Automation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Smart Devices</a:t>
          </a:r>
          <a:endParaRPr lang="en-MU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Blockchain</a:t>
          </a:r>
          <a:endParaRPr lang="en-MU" sz="16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MU" sz="1500" kern="1200" dirty="0"/>
        </a:p>
      </dsp:txBody>
      <dsp:txXfrm>
        <a:off x="8825349" y="539450"/>
        <a:ext cx="1440589" cy="2471678"/>
      </dsp:txXfrm>
    </dsp:sp>
    <dsp:sp modelId="{607E0FD1-CFE2-431B-9C55-E781E649315A}">
      <dsp:nvSpPr>
        <dsp:cNvPr id="0" name=""/>
        <dsp:cNvSpPr/>
      </dsp:nvSpPr>
      <dsp:spPr>
        <a:xfrm>
          <a:off x="8536136" y="157689"/>
          <a:ext cx="578426" cy="57842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9C270-FD6A-4D6B-A780-35272127656F}">
      <dsp:nvSpPr>
        <dsp:cNvPr id="0" name=""/>
        <dsp:cNvSpPr/>
      </dsp:nvSpPr>
      <dsp:spPr>
        <a:xfrm>
          <a:off x="0" y="437"/>
          <a:ext cx="9905999" cy="1023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3EB2C-3BCE-4093-80BD-360408A31888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43467-29C5-4E29-9928-69DC16F00B03}">
      <dsp:nvSpPr>
        <dsp:cNvPr id="0" name=""/>
        <dsp:cNvSpPr/>
      </dsp:nvSpPr>
      <dsp:spPr>
        <a:xfrm>
          <a:off x="1182711" y="437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 important function of domain names is to provide easily recognizable and memoizable names to numerically addressed Internet resources. </a:t>
          </a:r>
        </a:p>
      </dsp:txBody>
      <dsp:txXfrm>
        <a:off x="1182711" y="437"/>
        <a:ext cx="8723287" cy="1023992"/>
      </dsp:txXfrm>
    </dsp:sp>
    <dsp:sp modelId="{01C122B5-0CB6-4490-9085-146E45BF9C7D}">
      <dsp:nvSpPr>
        <dsp:cNvPr id="0" name=""/>
        <dsp:cNvSpPr/>
      </dsp:nvSpPr>
      <dsp:spPr>
        <a:xfrm>
          <a:off x="0" y="1280428"/>
          <a:ext cx="9905999" cy="1023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E5C8E-EAE8-43C5-A19C-4F411E04AFED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B640F-883F-433D-A474-85C6114348EE}">
      <dsp:nvSpPr>
        <dsp:cNvPr id="0" name=""/>
        <dsp:cNvSpPr/>
      </dsp:nvSpPr>
      <dsp:spPr>
        <a:xfrm>
          <a:off x="1182711" y="1280428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abstraction allows any resource to be moved to a different physical location. </a:t>
          </a:r>
        </a:p>
      </dsp:txBody>
      <dsp:txXfrm>
        <a:off x="1182711" y="1280428"/>
        <a:ext cx="8723287" cy="1023992"/>
      </dsp:txXfrm>
    </dsp:sp>
    <dsp:sp modelId="{E8A8C527-FCE3-407F-B285-17253B1F3B9F}">
      <dsp:nvSpPr>
        <dsp:cNvPr id="0" name=""/>
        <dsp:cNvSpPr/>
      </dsp:nvSpPr>
      <dsp:spPr>
        <a:xfrm>
          <a:off x="0" y="2560419"/>
          <a:ext cx="9905999" cy="1023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930C5-317E-4257-B7A7-C35507916686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910EC-FF60-4C9B-8320-6EB4F0ADB001}">
      <dsp:nvSpPr>
        <dsp:cNvPr id="0" name=""/>
        <dsp:cNvSpPr/>
      </dsp:nvSpPr>
      <dsp:spPr>
        <a:xfrm>
          <a:off x="1182711" y="2560419"/>
          <a:ext cx="87232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Such a move usually requires changing the IP address of a resource and the corresponding translation of this IP address to and from its domain name.</a:t>
          </a:r>
        </a:p>
      </dsp:txBody>
      <dsp:txXfrm>
        <a:off x="1182711" y="2560419"/>
        <a:ext cx="8723287" cy="102399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55D3B-4C8E-4D62-AC29-710F72AA7F00}">
      <dsp:nvSpPr>
        <dsp:cNvPr id="0" name=""/>
        <dsp:cNvSpPr/>
      </dsp:nvSpPr>
      <dsp:spPr>
        <a:xfrm>
          <a:off x="872040" y="442412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01BE8-6DF3-4E8A-98B7-4C9A6048546C}">
      <dsp:nvSpPr>
        <dsp:cNvPr id="0" name=""/>
        <dsp:cNvSpPr/>
      </dsp:nvSpPr>
      <dsp:spPr>
        <a:xfrm>
          <a:off x="307380" y="1751986"/>
          <a:ext cx="2053312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company that provides access to the Internet, hosts data, or does both through their server.</a:t>
          </a:r>
        </a:p>
      </dsp:txBody>
      <dsp:txXfrm>
        <a:off x="307380" y="1751986"/>
        <a:ext cx="2053312" cy="1260000"/>
      </dsp:txXfrm>
    </dsp:sp>
    <dsp:sp modelId="{F487E99C-CBB0-4E07-9233-8DB02497D72B}">
      <dsp:nvSpPr>
        <dsp:cNvPr id="0" name=""/>
        <dsp:cNvSpPr/>
      </dsp:nvSpPr>
      <dsp:spPr>
        <a:xfrm>
          <a:off x="3284683" y="442412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17FC6-B49A-4D99-BF6C-97089D58E735}">
      <dsp:nvSpPr>
        <dsp:cNvPr id="0" name=""/>
        <dsp:cNvSpPr/>
      </dsp:nvSpPr>
      <dsp:spPr>
        <a:xfrm>
          <a:off x="2720022" y="1751986"/>
          <a:ext cx="2053312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ISP is also known as (internet access provider)</a:t>
          </a:r>
        </a:p>
      </dsp:txBody>
      <dsp:txXfrm>
        <a:off x="2720022" y="1751986"/>
        <a:ext cx="2053312" cy="1260000"/>
      </dsp:txXfrm>
    </dsp:sp>
    <dsp:sp modelId="{DAD0A446-93A4-4DB5-B828-AF38F0D4CFC1}">
      <dsp:nvSpPr>
        <dsp:cNvPr id="0" name=""/>
        <dsp:cNvSpPr/>
      </dsp:nvSpPr>
      <dsp:spPr>
        <a:xfrm>
          <a:off x="5697325" y="442412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BC5E2-CA64-4C7A-B330-E601048E65E4}">
      <dsp:nvSpPr>
        <dsp:cNvPr id="0" name=""/>
        <dsp:cNvSpPr/>
      </dsp:nvSpPr>
      <dsp:spPr>
        <a:xfrm>
          <a:off x="5132664" y="1751986"/>
          <a:ext cx="2053312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Connect customers to the Internet using copper, wireless or </a:t>
          </a:r>
          <a:r>
            <a:rPr lang="en-US" sz="1800" kern="1200" dirty="0" err="1"/>
            <a:t>fibre</a:t>
          </a:r>
          <a:r>
            <a:rPr lang="en-US" sz="1800" kern="1200" dirty="0"/>
            <a:t> connections.</a:t>
          </a:r>
        </a:p>
      </dsp:txBody>
      <dsp:txXfrm>
        <a:off x="5132664" y="1751986"/>
        <a:ext cx="2053312" cy="1260000"/>
      </dsp:txXfrm>
    </dsp:sp>
    <dsp:sp modelId="{F1F4DF8D-AE30-48BC-A53D-3ACAEDA9E160}">
      <dsp:nvSpPr>
        <dsp:cNvPr id="0" name=""/>
        <dsp:cNvSpPr/>
      </dsp:nvSpPr>
      <dsp:spPr>
        <a:xfrm>
          <a:off x="8109967" y="442412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56C6B-FAA2-4930-9A09-80E9537AA57D}">
      <dsp:nvSpPr>
        <dsp:cNvPr id="0" name=""/>
        <dsp:cNvSpPr/>
      </dsp:nvSpPr>
      <dsp:spPr>
        <a:xfrm>
          <a:off x="7545306" y="1751986"/>
          <a:ext cx="2053312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Hosting Services: lease server space for smaller businesses and host other servers.</a:t>
          </a:r>
        </a:p>
      </dsp:txBody>
      <dsp:txXfrm>
        <a:off x="7545306" y="1751986"/>
        <a:ext cx="2053312" cy="12600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6CF29-6AC1-4EFF-94D4-76B389BA084A}">
      <dsp:nvSpPr>
        <dsp:cNvPr id="0" name=""/>
        <dsp:cNvSpPr/>
      </dsp:nvSpPr>
      <dsp:spPr>
        <a:xfrm>
          <a:off x="2532299" y="1104456"/>
          <a:ext cx="3426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2606" y="45720"/>
              </a:lnTo>
            </a:path>
          </a:pathLst>
        </a:custGeom>
        <a:noFill/>
        <a:ln w="28575" cap="flat" cmpd="sng" algn="ctr">
          <a:solidFill>
            <a:srgbClr val="92D05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4272" y="1148334"/>
        <a:ext cx="18660" cy="3683"/>
      </dsp:txXfrm>
    </dsp:sp>
    <dsp:sp modelId="{930CC534-E819-4317-B53A-EFDF0C6729EE}">
      <dsp:nvSpPr>
        <dsp:cNvPr id="0" name=""/>
        <dsp:cNvSpPr/>
      </dsp:nvSpPr>
      <dsp:spPr>
        <a:xfrm>
          <a:off x="8396" y="30422"/>
          <a:ext cx="2525702" cy="223950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409" tIns="82305" rIns="78409" bIns="823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A User opens a web browser and tries to connect to www.google.com. The operating system not knowing the IP Address for www.google.com, asks the ISP's DNS Server for this information.</a:t>
          </a:r>
        </a:p>
      </dsp:txBody>
      <dsp:txXfrm>
        <a:off x="8396" y="30422"/>
        <a:ext cx="2525702" cy="2239509"/>
      </dsp:txXfrm>
    </dsp:sp>
    <dsp:sp modelId="{BB1DF299-8B69-4A9B-92C5-1FFF06C3EFA7}">
      <dsp:nvSpPr>
        <dsp:cNvPr id="0" name=""/>
        <dsp:cNvSpPr/>
      </dsp:nvSpPr>
      <dsp:spPr>
        <a:xfrm>
          <a:off x="5431208" y="1104456"/>
          <a:ext cx="3322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269" y="45720"/>
              </a:lnTo>
            </a:path>
          </a:pathLst>
        </a:custGeom>
        <a:noFill/>
        <a:ln w="28575" cap="flat" cmpd="sng" algn="ctr">
          <a:solidFill>
            <a:srgbClr val="92D05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88271" y="1148334"/>
        <a:ext cx="18143" cy="3683"/>
      </dsp:txXfrm>
    </dsp:sp>
    <dsp:sp modelId="{EAE307F3-DDBA-40D2-91BC-1905F83802F6}">
      <dsp:nvSpPr>
        <dsp:cNvPr id="0" name=""/>
        <dsp:cNvSpPr/>
      </dsp:nvSpPr>
      <dsp:spPr>
        <a:xfrm>
          <a:off x="2907306" y="30422"/>
          <a:ext cx="2525702" cy="2239509"/>
        </a:xfrm>
        <a:prstGeom prst="rect">
          <a:avLst/>
        </a:prstGeom>
        <a:gradFill rotWithShape="0">
          <a:gsLst>
            <a:gs pos="0">
              <a:schemeClr val="accent4">
                <a:hueOff val="-2742565"/>
                <a:satOff val="2126"/>
                <a:lumOff val="5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2742565"/>
                <a:satOff val="2126"/>
                <a:lumOff val="5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409" tIns="82305" rIns="78409" bIns="823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The ISP's DNS Server does not know this information, so it connects to a Root Server to find out what name server, running somewhere in the world, know the information about google.com.</a:t>
          </a:r>
        </a:p>
      </dsp:txBody>
      <dsp:txXfrm>
        <a:off x="2907306" y="30422"/>
        <a:ext cx="2525702" cy="2239509"/>
      </dsp:txXfrm>
    </dsp:sp>
    <dsp:sp modelId="{47BD9466-488A-461F-B83D-35B96C2783E4}">
      <dsp:nvSpPr>
        <dsp:cNvPr id="0" name=""/>
        <dsp:cNvSpPr/>
      </dsp:nvSpPr>
      <dsp:spPr>
        <a:xfrm>
          <a:off x="8319781" y="1104456"/>
          <a:ext cx="3374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438" y="45720"/>
              </a:lnTo>
            </a:path>
          </a:pathLst>
        </a:custGeom>
        <a:noFill/>
        <a:ln w="28575" cap="flat" cmpd="sng" algn="ctr">
          <a:solidFill>
            <a:srgbClr val="92D05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79299" y="1148334"/>
        <a:ext cx="18401" cy="3683"/>
      </dsp:txXfrm>
    </dsp:sp>
    <dsp:sp modelId="{04060F21-A7DA-41C0-8831-BFB855F4EFC8}">
      <dsp:nvSpPr>
        <dsp:cNvPr id="0" name=""/>
        <dsp:cNvSpPr/>
      </dsp:nvSpPr>
      <dsp:spPr>
        <a:xfrm>
          <a:off x="5795878" y="30422"/>
          <a:ext cx="2525702" cy="2239509"/>
        </a:xfrm>
        <a:prstGeom prst="rect">
          <a:avLst/>
        </a:prstGeom>
        <a:gradFill rotWithShape="0">
          <a:gsLst>
            <a:gs pos="0">
              <a:schemeClr val="accent4">
                <a:hueOff val="-5485131"/>
                <a:satOff val="4251"/>
                <a:lumOff val="11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5485131"/>
                <a:satOff val="4251"/>
                <a:lumOff val="11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409" tIns="82305" rIns="78409" bIns="823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The Root Server tells the ISP's DNS Server to contact a particular name server that knows the information about google.com.</a:t>
          </a:r>
        </a:p>
      </dsp:txBody>
      <dsp:txXfrm>
        <a:off x="5795878" y="30422"/>
        <a:ext cx="2525702" cy="2239509"/>
      </dsp:txXfrm>
    </dsp:sp>
    <dsp:sp modelId="{F969D69D-2359-4D36-AFC9-F47E9523A24C}">
      <dsp:nvSpPr>
        <dsp:cNvPr id="0" name=""/>
        <dsp:cNvSpPr/>
      </dsp:nvSpPr>
      <dsp:spPr>
        <a:xfrm>
          <a:off x="1276416" y="2268131"/>
          <a:ext cx="8676054" cy="337438"/>
        </a:xfrm>
        <a:custGeom>
          <a:avLst/>
          <a:gdLst/>
          <a:ahLst/>
          <a:cxnLst/>
          <a:rect l="0" t="0" r="0" b="0"/>
          <a:pathLst>
            <a:path>
              <a:moveTo>
                <a:pt x="8676054" y="0"/>
              </a:moveTo>
              <a:lnTo>
                <a:pt x="8676054" y="185819"/>
              </a:lnTo>
              <a:lnTo>
                <a:pt x="0" y="185819"/>
              </a:lnTo>
              <a:lnTo>
                <a:pt x="0" y="337438"/>
              </a:lnTo>
            </a:path>
          </a:pathLst>
        </a:custGeom>
        <a:noFill/>
        <a:ln w="28575" cap="flat" cmpd="sng" algn="ctr">
          <a:solidFill>
            <a:srgbClr val="92D05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97347" y="2435009"/>
        <a:ext cx="434192" cy="3683"/>
      </dsp:txXfrm>
    </dsp:sp>
    <dsp:sp modelId="{64A7E2D2-57FF-4620-8BDB-E83F36C80FCA}">
      <dsp:nvSpPr>
        <dsp:cNvPr id="0" name=""/>
        <dsp:cNvSpPr/>
      </dsp:nvSpPr>
      <dsp:spPr>
        <a:xfrm>
          <a:off x="8689619" y="30422"/>
          <a:ext cx="2525702" cy="2239509"/>
        </a:xfrm>
        <a:prstGeom prst="rect">
          <a:avLst/>
        </a:prstGeom>
        <a:gradFill rotWithShape="0">
          <a:gsLst>
            <a:gs pos="0">
              <a:schemeClr val="accent4">
                <a:hueOff val="-8227696"/>
                <a:satOff val="6377"/>
                <a:lumOff val="16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8227696"/>
                <a:satOff val="6377"/>
                <a:lumOff val="16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409" tIns="82305" rIns="78409" bIns="823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The ISP's DNS Server connects to Google's DNS server and asks for the IP Address for www.google.com.</a:t>
          </a:r>
        </a:p>
      </dsp:txBody>
      <dsp:txXfrm>
        <a:off x="8689619" y="30422"/>
        <a:ext cx="2525702" cy="2239509"/>
      </dsp:txXfrm>
    </dsp:sp>
    <dsp:sp modelId="{5378D38B-8A48-44E4-9E0E-9E57A53792D2}">
      <dsp:nvSpPr>
        <dsp:cNvPr id="0" name=""/>
        <dsp:cNvSpPr/>
      </dsp:nvSpPr>
      <dsp:spPr>
        <a:xfrm>
          <a:off x="2537467" y="3712005"/>
          <a:ext cx="3374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438" y="45720"/>
              </a:lnTo>
            </a:path>
          </a:pathLst>
        </a:custGeom>
        <a:noFill/>
        <a:ln w="28575" cap="flat" cmpd="sng" algn="ctr">
          <a:solidFill>
            <a:srgbClr val="92D05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96986" y="3755883"/>
        <a:ext cx="18401" cy="3683"/>
      </dsp:txXfrm>
    </dsp:sp>
    <dsp:sp modelId="{4963CC45-9723-4970-8DD6-0903EAD02B58}">
      <dsp:nvSpPr>
        <dsp:cNvPr id="0" name=""/>
        <dsp:cNvSpPr/>
      </dsp:nvSpPr>
      <dsp:spPr>
        <a:xfrm>
          <a:off x="13565" y="2637970"/>
          <a:ext cx="2525702" cy="2239509"/>
        </a:xfrm>
        <a:prstGeom prst="rect">
          <a:avLst/>
        </a:prstGeom>
        <a:gradFill rotWithShape="0">
          <a:gsLst>
            <a:gs pos="0">
              <a:schemeClr val="accent4">
                <a:hueOff val="-10970262"/>
                <a:satOff val="8502"/>
                <a:lumOff val="22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10970262"/>
                <a:satOff val="8502"/>
                <a:lumOff val="22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409" tIns="82305" rIns="78409" bIns="823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Google's DNS Server responds to the ISP's DNS server with the appropriate IP Address.</a:t>
          </a:r>
        </a:p>
      </dsp:txBody>
      <dsp:txXfrm>
        <a:off x="13565" y="2637970"/>
        <a:ext cx="2525702" cy="2239509"/>
      </dsp:txXfrm>
    </dsp:sp>
    <dsp:sp modelId="{9A4B25D9-D0FE-4954-B010-11AAD59785C8}">
      <dsp:nvSpPr>
        <dsp:cNvPr id="0" name=""/>
        <dsp:cNvSpPr/>
      </dsp:nvSpPr>
      <dsp:spPr>
        <a:xfrm>
          <a:off x="5431208" y="3712005"/>
          <a:ext cx="3374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438" y="45720"/>
              </a:lnTo>
            </a:path>
          </a:pathLst>
        </a:custGeom>
        <a:noFill/>
        <a:ln w="28575" cap="flat" cmpd="sng" algn="ctr">
          <a:solidFill>
            <a:srgbClr val="92D05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90727" y="3755883"/>
        <a:ext cx="18401" cy="3683"/>
      </dsp:txXfrm>
    </dsp:sp>
    <dsp:sp modelId="{C4270BEA-D972-462F-B265-7781C52CAF32}">
      <dsp:nvSpPr>
        <dsp:cNvPr id="0" name=""/>
        <dsp:cNvSpPr/>
      </dsp:nvSpPr>
      <dsp:spPr>
        <a:xfrm>
          <a:off x="2907306" y="2637970"/>
          <a:ext cx="2525702" cy="2239509"/>
        </a:xfrm>
        <a:prstGeom prst="rect">
          <a:avLst/>
        </a:prstGeom>
        <a:gradFill rotWithShape="0">
          <a:gsLst>
            <a:gs pos="0">
              <a:schemeClr val="accent4">
                <a:hueOff val="-13712826"/>
                <a:satOff val="10628"/>
                <a:lumOff val="28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13712826"/>
                <a:satOff val="10628"/>
                <a:lumOff val="28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409" tIns="82305" rIns="78409" bIns="823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The ISP's DNS Server tells the User's operating system the IP Address for google.com.</a:t>
          </a:r>
        </a:p>
      </dsp:txBody>
      <dsp:txXfrm>
        <a:off x="2907306" y="2637970"/>
        <a:ext cx="2525702" cy="2239509"/>
      </dsp:txXfrm>
    </dsp:sp>
    <dsp:sp modelId="{FCC9A488-76CD-4754-A016-24C61DD99CFE}">
      <dsp:nvSpPr>
        <dsp:cNvPr id="0" name=""/>
        <dsp:cNvSpPr/>
      </dsp:nvSpPr>
      <dsp:spPr>
        <a:xfrm>
          <a:off x="8324949" y="3712005"/>
          <a:ext cx="3322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269" y="45720"/>
              </a:lnTo>
            </a:path>
          </a:pathLst>
        </a:custGeom>
        <a:noFill/>
        <a:ln w="28575" cap="flat" cmpd="sng" algn="ctr">
          <a:solidFill>
            <a:srgbClr val="92D050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82012" y="3755883"/>
        <a:ext cx="18143" cy="3683"/>
      </dsp:txXfrm>
    </dsp:sp>
    <dsp:sp modelId="{975D5E6C-859F-486F-8332-31AE44718E83}">
      <dsp:nvSpPr>
        <dsp:cNvPr id="0" name=""/>
        <dsp:cNvSpPr/>
      </dsp:nvSpPr>
      <dsp:spPr>
        <a:xfrm>
          <a:off x="5801047" y="2637970"/>
          <a:ext cx="2525702" cy="2239509"/>
        </a:xfrm>
        <a:prstGeom prst="rect">
          <a:avLst/>
        </a:prstGeom>
        <a:gradFill rotWithShape="0">
          <a:gsLst>
            <a:gs pos="0">
              <a:schemeClr val="accent4">
                <a:hueOff val="-16455392"/>
                <a:satOff val="12753"/>
                <a:lumOff val="33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16455392"/>
                <a:satOff val="12753"/>
                <a:lumOff val="33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409" tIns="82305" rIns="78409" bIns="823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bg1"/>
              </a:solidFill>
            </a:rPr>
            <a:t>The operating system tells the Web Browser the IP Address for www.google.com.</a:t>
          </a:r>
        </a:p>
      </dsp:txBody>
      <dsp:txXfrm>
        <a:off x="5801047" y="2637970"/>
        <a:ext cx="2525702" cy="2239509"/>
      </dsp:txXfrm>
    </dsp:sp>
    <dsp:sp modelId="{34499872-12D2-4366-B59A-A3FD0A03BD56}">
      <dsp:nvSpPr>
        <dsp:cNvPr id="0" name=""/>
        <dsp:cNvSpPr/>
      </dsp:nvSpPr>
      <dsp:spPr>
        <a:xfrm>
          <a:off x="8689619" y="2637970"/>
          <a:ext cx="2525702" cy="2239509"/>
        </a:xfrm>
        <a:prstGeom prst="rect">
          <a:avLst/>
        </a:prstGeom>
        <a:gradFill rotWithShape="0">
          <a:gsLst>
            <a:gs pos="0">
              <a:schemeClr val="accent4">
                <a:hueOff val="-19197957"/>
                <a:satOff val="14879"/>
                <a:lumOff val="39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-19197957"/>
                <a:satOff val="14879"/>
                <a:lumOff val="39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409" tIns="82305" rIns="78409" bIns="823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The web browser connects and starts communication with www.google.com.</a:t>
          </a:r>
        </a:p>
      </dsp:txBody>
      <dsp:txXfrm>
        <a:off x="8689619" y="2637970"/>
        <a:ext cx="2525702" cy="223950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56E20-6562-4918-B4EC-CD75ACD221A2}">
      <dsp:nvSpPr>
        <dsp:cNvPr id="0" name=""/>
        <dsp:cNvSpPr/>
      </dsp:nvSpPr>
      <dsp:spPr>
        <a:xfrm>
          <a:off x="2454957" y="1521586"/>
          <a:ext cx="512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293" y="45720"/>
              </a:lnTo>
            </a:path>
          </a:pathLst>
        </a:custGeom>
        <a:noFill/>
        <a:ln w="38100" cap="flat" cmpd="sng" algn="ctr">
          <a:solidFill>
            <a:srgbClr val="D6CF4E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2697532" y="1515890"/>
        <a:ext cx="27144" cy="102833"/>
      </dsp:txXfrm>
    </dsp:sp>
    <dsp:sp modelId="{99A46664-AD52-4A9B-9C7D-00017BEC0A56}">
      <dsp:nvSpPr>
        <dsp:cNvPr id="0" name=""/>
        <dsp:cNvSpPr/>
      </dsp:nvSpPr>
      <dsp:spPr>
        <a:xfrm>
          <a:off x="8190" y="560222"/>
          <a:ext cx="2448566" cy="20141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190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662" tIns="121407" rIns="115662" bIns="1214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 web browser then initiates a series of communication messages in order to fetch and display the information. </a:t>
          </a:r>
        </a:p>
      </dsp:txBody>
      <dsp:txXfrm>
        <a:off x="8190" y="560222"/>
        <a:ext cx="2448566" cy="2014167"/>
      </dsp:txXfrm>
    </dsp:sp>
    <dsp:sp modelId="{7BDB73ED-3197-45E6-9A39-F39AAC7D764C}">
      <dsp:nvSpPr>
        <dsp:cNvPr id="0" name=""/>
        <dsp:cNvSpPr/>
      </dsp:nvSpPr>
      <dsp:spPr>
        <a:xfrm>
          <a:off x="5446418" y="1521586"/>
          <a:ext cx="512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293" y="45720"/>
              </a:lnTo>
            </a:path>
          </a:pathLst>
        </a:custGeom>
        <a:noFill/>
        <a:ln w="38100" cap="flat" cmpd="sng" algn="ctr">
          <a:solidFill>
            <a:srgbClr val="D6CF4E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688992" y="1515890"/>
        <a:ext cx="27144" cy="102833"/>
      </dsp:txXfrm>
    </dsp:sp>
    <dsp:sp modelId="{E95D4C26-4EAF-4821-919D-A3E2A4516FB9}">
      <dsp:nvSpPr>
        <dsp:cNvPr id="0" name=""/>
        <dsp:cNvSpPr/>
      </dsp:nvSpPr>
      <dsp:spPr>
        <a:xfrm>
          <a:off x="2999651" y="560222"/>
          <a:ext cx="2448566" cy="201416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190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662" tIns="121407" rIns="115662" bIns="1214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 domain-name portion of the URL is resolved into an IP address using the Domain Name System (DNS). </a:t>
          </a:r>
        </a:p>
      </dsp:txBody>
      <dsp:txXfrm>
        <a:off x="2999651" y="560222"/>
        <a:ext cx="2448566" cy="2014167"/>
      </dsp:txXfrm>
    </dsp:sp>
    <dsp:sp modelId="{04635AF4-7F98-4242-B3A0-0CEB8782CAA1}">
      <dsp:nvSpPr>
        <dsp:cNvPr id="0" name=""/>
        <dsp:cNvSpPr/>
      </dsp:nvSpPr>
      <dsp:spPr>
        <a:xfrm>
          <a:off x="8437878" y="1521586"/>
          <a:ext cx="512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293" y="45720"/>
              </a:lnTo>
            </a:path>
          </a:pathLst>
        </a:custGeom>
        <a:noFill/>
        <a:ln w="38100" cap="flat" cmpd="sng" algn="ctr">
          <a:solidFill>
            <a:srgbClr val="D6CF4E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680453" y="1515890"/>
        <a:ext cx="27144" cy="102833"/>
      </dsp:txXfrm>
    </dsp:sp>
    <dsp:sp modelId="{6C560DD2-88F4-48A4-918D-800DB79E3B24}">
      <dsp:nvSpPr>
        <dsp:cNvPr id="0" name=""/>
        <dsp:cNvSpPr/>
      </dsp:nvSpPr>
      <dsp:spPr>
        <a:xfrm>
          <a:off x="5991111" y="560222"/>
          <a:ext cx="2448566" cy="201416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190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662" tIns="121407" rIns="115662" bIns="1214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 browser then requests the resource by sending an HTTP request to the Web server at that particular address. </a:t>
          </a:r>
        </a:p>
      </dsp:txBody>
      <dsp:txXfrm>
        <a:off x="5991111" y="560222"/>
        <a:ext cx="2448566" cy="2014167"/>
      </dsp:txXfrm>
    </dsp:sp>
    <dsp:sp modelId="{37271716-80B2-4A76-93EF-4E51DD04640B}">
      <dsp:nvSpPr>
        <dsp:cNvPr id="0" name=""/>
        <dsp:cNvSpPr/>
      </dsp:nvSpPr>
      <dsp:spPr>
        <a:xfrm>
          <a:off x="1232474" y="2572590"/>
          <a:ext cx="8974381" cy="512293"/>
        </a:xfrm>
        <a:custGeom>
          <a:avLst/>
          <a:gdLst/>
          <a:ahLst/>
          <a:cxnLst/>
          <a:rect l="0" t="0" r="0" b="0"/>
          <a:pathLst>
            <a:path>
              <a:moveTo>
                <a:pt x="8974381" y="0"/>
              </a:moveTo>
              <a:lnTo>
                <a:pt x="8974381" y="273246"/>
              </a:lnTo>
              <a:lnTo>
                <a:pt x="0" y="273246"/>
              </a:lnTo>
              <a:lnTo>
                <a:pt x="0" y="512293"/>
              </a:lnTo>
            </a:path>
          </a:pathLst>
        </a:custGeom>
        <a:noFill/>
        <a:ln w="38100" cap="flat" cmpd="sng" algn="ctr">
          <a:solidFill>
            <a:srgbClr val="D6CF4E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5494895" y="2540675"/>
        <a:ext cx="449539" cy="576123"/>
      </dsp:txXfrm>
    </dsp:sp>
    <dsp:sp modelId="{017CF2A2-75FA-4F83-B50E-497C4234B10F}">
      <dsp:nvSpPr>
        <dsp:cNvPr id="0" name=""/>
        <dsp:cNvSpPr/>
      </dsp:nvSpPr>
      <dsp:spPr>
        <a:xfrm>
          <a:off x="8982572" y="560222"/>
          <a:ext cx="2448566" cy="201416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190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662" tIns="121407" rIns="115662" bIns="1214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 HTML text of the page is requested first and parsed immediately by the web browser, which then makes additional requests for images and any other files of that page.</a:t>
          </a:r>
        </a:p>
      </dsp:txBody>
      <dsp:txXfrm>
        <a:off x="8982572" y="560222"/>
        <a:ext cx="2448566" cy="2014167"/>
      </dsp:txXfrm>
    </dsp:sp>
    <dsp:sp modelId="{62BFAC98-30D1-4679-A166-CEB1D4A43BBE}">
      <dsp:nvSpPr>
        <dsp:cNvPr id="0" name=""/>
        <dsp:cNvSpPr/>
      </dsp:nvSpPr>
      <dsp:spPr>
        <a:xfrm>
          <a:off x="2454957" y="4078647"/>
          <a:ext cx="512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293" y="45720"/>
              </a:lnTo>
            </a:path>
          </a:pathLst>
        </a:custGeom>
        <a:noFill/>
        <a:ln w="38100" cap="flat" cmpd="sng" algn="ctr">
          <a:solidFill>
            <a:srgbClr val="D6CF4E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697532" y="4072950"/>
        <a:ext cx="27144" cy="102833"/>
      </dsp:txXfrm>
    </dsp:sp>
    <dsp:sp modelId="{CF1E00CF-0271-448C-93BC-34E039C128F3}">
      <dsp:nvSpPr>
        <dsp:cNvPr id="0" name=""/>
        <dsp:cNvSpPr/>
      </dsp:nvSpPr>
      <dsp:spPr>
        <a:xfrm>
          <a:off x="8190" y="3117283"/>
          <a:ext cx="2448566" cy="201416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190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662" tIns="121407" rIns="115662" bIns="1214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While receiving these files, browsers may progressively render the page onto the screen as specified by its HTML, Cascading Style Sheets (CSS), or other page composition languages. </a:t>
          </a:r>
        </a:p>
      </dsp:txBody>
      <dsp:txXfrm>
        <a:off x="8190" y="3117283"/>
        <a:ext cx="2448566" cy="2014167"/>
      </dsp:txXfrm>
    </dsp:sp>
    <dsp:sp modelId="{BF5EDEA9-7004-44C8-8F32-3BF460DA11A6}">
      <dsp:nvSpPr>
        <dsp:cNvPr id="0" name=""/>
        <dsp:cNvSpPr/>
      </dsp:nvSpPr>
      <dsp:spPr>
        <a:xfrm>
          <a:off x="5446418" y="4078647"/>
          <a:ext cx="5122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2293" y="45720"/>
              </a:lnTo>
            </a:path>
          </a:pathLst>
        </a:custGeom>
        <a:noFill/>
        <a:ln w="38100" cap="flat" cmpd="sng" algn="ctr">
          <a:solidFill>
            <a:srgbClr val="D6CF4E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688992" y="4072950"/>
        <a:ext cx="27144" cy="102833"/>
      </dsp:txXfrm>
    </dsp:sp>
    <dsp:sp modelId="{50138454-5E05-48F4-9F9E-680924DCDA81}">
      <dsp:nvSpPr>
        <dsp:cNvPr id="0" name=""/>
        <dsp:cNvSpPr/>
      </dsp:nvSpPr>
      <dsp:spPr>
        <a:xfrm>
          <a:off x="2999651" y="3117283"/>
          <a:ext cx="2448566" cy="20141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190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662" tIns="121407" rIns="115662" bIns="1214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Any images and other resources are incorporated to produce the onscreen web page that the user sees. </a:t>
          </a:r>
        </a:p>
      </dsp:txBody>
      <dsp:txXfrm>
        <a:off x="2999651" y="3117283"/>
        <a:ext cx="2448566" cy="2014167"/>
      </dsp:txXfrm>
    </dsp:sp>
    <dsp:sp modelId="{97F82A86-44E6-48EF-8422-9D2EEBD02C8F}">
      <dsp:nvSpPr>
        <dsp:cNvPr id="0" name=""/>
        <dsp:cNvSpPr/>
      </dsp:nvSpPr>
      <dsp:spPr>
        <a:xfrm>
          <a:off x="5991111" y="3117283"/>
          <a:ext cx="2448566" cy="201416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19050"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662" tIns="121407" rIns="115662" bIns="121407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Most web pages contain a collection of useful, related resources, interconnected via hypertext links</a:t>
          </a:r>
        </a:p>
      </dsp:txBody>
      <dsp:txXfrm>
        <a:off x="5991111" y="3117283"/>
        <a:ext cx="2448566" cy="201416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710AA-C6F5-4565-982E-7BE270D3FE02}">
      <dsp:nvSpPr>
        <dsp:cNvPr id="0" name=""/>
        <dsp:cNvSpPr/>
      </dsp:nvSpPr>
      <dsp:spPr>
        <a:xfrm>
          <a:off x="0" y="302715"/>
          <a:ext cx="96447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4A39DD-4ABA-4A84-820B-BB0108CE4693}">
      <dsp:nvSpPr>
        <dsp:cNvPr id="0" name=""/>
        <dsp:cNvSpPr/>
      </dsp:nvSpPr>
      <dsp:spPr>
        <a:xfrm>
          <a:off x="482238" y="37035"/>
          <a:ext cx="6751342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185" tIns="0" rIns="25518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Web pages are what make up the World Wide Web. </a:t>
          </a:r>
        </a:p>
      </dsp:txBody>
      <dsp:txXfrm>
        <a:off x="508177" y="62974"/>
        <a:ext cx="6699464" cy="479482"/>
      </dsp:txXfrm>
    </dsp:sp>
    <dsp:sp modelId="{A99599AC-CCFB-445D-9723-82A03C0BE4B5}">
      <dsp:nvSpPr>
        <dsp:cNvPr id="0" name=""/>
        <dsp:cNvSpPr/>
      </dsp:nvSpPr>
      <dsp:spPr>
        <a:xfrm>
          <a:off x="0" y="1119195"/>
          <a:ext cx="96447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583D4-9B7A-4650-9678-026B07C16962}">
      <dsp:nvSpPr>
        <dsp:cNvPr id="0" name=""/>
        <dsp:cNvSpPr/>
      </dsp:nvSpPr>
      <dsp:spPr>
        <a:xfrm>
          <a:off x="482238" y="853515"/>
          <a:ext cx="6751342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185" tIns="0" rIns="25518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Web pages are written in HTML (Hypertext Markup Language) and are translated by the Web browser. </a:t>
          </a:r>
        </a:p>
      </dsp:txBody>
      <dsp:txXfrm>
        <a:off x="508177" y="879454"/>
        <a:ext cx="6699464" cy="479482"/>
      </dsp:txXfrm>
    </dsp:sp>
    <dsp:sp modelId="{697459AA-D12C-427C-8196-FDCEEBAD6FFF}">
      <dsp:nvSpPr>
        <dsp:cNvPr id="0" name=""/>
        <dsp:cNvSpPr/>
      </dsp:nvSpPr>
      <dsp:spPr>
        <a:xfrm>
          <a:off x="0" y="1935675"/>
          <a:ext cx="9644775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542" tIns="374904" rIns="7485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accent4">
                  <a:lumMod val="50000"/>
                </a:schemeClr>
              </a:solidFill>
            </a:rPr>
            <a:t>Static pages show the same content each time they are viewed.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E4783D"/>
              </a:solidFill>
            </a:rPr>
            <a:t>Dynamic pages have content that: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E4783D"/>
              </a:solidFill>
            </a:rPr>
            <a:t>Can change each time they are accessed. 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E4783D"/>
              </a:solidFill>
            </a:rPr>
            <a:t>These pages are typically written in scripting languages such as JavaScript, PHP, ASP, JSP, etc.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rgbClr val="E4783D"/>
              </a:solidFill>
            </a:rPr>
            <a:t>Some types of processing are applied either at </a:t>
          </a:r>
          <a:r>
            <a:rPr lang="en-US" sz="1800" b="1" kern="1200" dirty="0">
              <a:solidFill>
                <a:srgbClr val="4E616A"/>
              </a:solidFill>
            </a:rPr>
            <a:t>client side </a:t>
          </a:r>
          <a:r>
            <a:rPr lang="en-US" sz="1800" kern="1200" dirty="0">
              <a:solidFill>
                <a:srgbClr val="E69061"/>
              </a:solidFill>
            </a:rPr>
            <a:t>(example, JavaScript)</a:t>
          </a:r>
          <a:r>
            <a:rPr lang="en-US" sz="1800" b="1" kern="1200" dirty="0">
              <a:solidFill>
                <a:srgbClr val="E69061"/>
              </a:solidFill>
            </a:rPr>
            <a:t> </a:t>
          </a:r>
          <a:r>
            <a:rPr lang="en-US" sz="1800" kern="1200" dirty="0">
              <a:solidFill>
                <a:srgbClr val="E4783D"/>
              </a:solidFill>
            </a:rPr>
            <a:t>or </a:t>
          </a:r>
          <a:r>
            <a:rPr lang="en-US" sz="1800" b="1" kern="1200" dirty="0">
              <a:solidFill>
                <a:srgbClr val="002060"/>
              </a:solidFill>
            </a:rPr>
            <a:t>server side</a:t>
          </a:r>
          <a:r>
            <a:rPr lang="en-US" sz="1800" b="1" kern="1200" dirty="0">
              <a:solidFill>
                <a:srgbClr val="E4783D"/>
              </a:solidFill>
            </a:rPr>
            <a:t> </a:t>
          </a:r>
          <a:r>
            <a:rPr lang="en-US" sz="1800" kern="1200" dirty="0">
              <a:solidFill>
                <a:srgbClr val="E4783D"/>
              </a:solidFill>
            </a:rPr>
            <a:t>(example, PHP, Perl, ASP, JSP, etc.). </a:t>
          </a:r>
        </a:p>
      </dsp:txBody>
      <dsp:txXfrm>
        <a:off x="0" y="1935675"/>
        <a:ext cx="9644775" cy="2268000"/>
      </dsp:txXfrm>
    </dsp:sp>
    <dsp:sp modelId="{A5E40B6C-21F1-4EA0-B854-1856CD75F125}">
      <dsp:nvSpPr>
        <dsp:cNvPr id="0" name=""/>
        <dsp:cNvSpPr/>
      </dsp:nvSpPr>
      <dsp:spPr>
        <a:xfrm>
          <a:off x="482238" y="1669995"/>
          <a:ext cx="6751342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185" tIns="0" rIns="25518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Web pages can either be static or dynamic. </a:t>
          </a:r>
        </a:p>
      </dsp:txBody>
      <dsp:txXfrm>
        <a:off x="508177" y="1695934"/>
        <a:ext cx="6699464" cy="479482"/>
      </dsp:txXfrm>
    </dsp:sp>
    <dsp:sp modelId="{75EB0381-B9B1-435E-8658-026186A0E0D4}">
      <dsp:nvSpPr>
        <dsp:cNvPr id="0" name=""/>
        <dsp:cNvSpPr/>
      </dsp:nvSpPr>
      <dsp:spPr>
        <a:xfrm>
          <a:off x="0" y="4566555"/>
          <a:ext cx="964477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25F8F-9D5C-4157-8138-5B44CFF676A3}">
      <dsp:nvSpPr>
        <dsp:cNvPr id="0" name=""/>
        <dsp:cNvSpPr/>
      </dsp:nvSpPr>
      <dsp:spPr>
        <a:xfrm>
          <a:off x="482238" y="4300875"/>
          <a:ext cx="6751342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185" tIns="0" rIns="25518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Web page structure is made up of several components, which affects performance in terms of bandwidth consumption.</a:t>
          </a:r>
        </a:p>
      </dsp:txBody>
      <dsp:txXfrm>
        <a:off x="508177" y="4326814"/>
        <a:ext cx="6699464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B6D19-D05A-4FD9-A6AC-CFCDCB656923}">
      <dsp:nvSpPr>
        <dsp:cNvPr id="0" name=""/>
        <dsp:cNvSpPr/>
      </dsp:nvSpPr>
      <dsp:spPr>
        <a:xfrm>
          <a:off x="0" y="3452"/>
          <a:ext cx="6692748" cy="5859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4456F-0489-4A4C-8502-AC0984164184}">
      <dsp:nvSpPr>
        <dsp:cNvPr id="0" name=""/>
        <dsp:cNvSpPr/>
      </dsp:nvSpPr>
      <dsp:spPr>
        <a:xfrm>
          <a:off x="177249" y="135290"/>
          <a:ext cx="322271" cy="3222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F7AEE-0DCC-4363-BBC1-61CA7BA8ABAE}">
      <dsp:nvSpPr>
        <dsp:cNvPr id="0" name=""/>
        <dsp:cNvSpPr/>
      </dsp:nvSpPr>
      <dsp:spPr>
        <a:xfrm>
          <a:off x="676769" y="3452"/>
          <a:ext cx="6015317" cy="58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13" tIns="62013" rIns="62013" bIns="620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Web is an application (website) running on the Internet. </a:t>
          </a:r>
        </a:p>
      </dsp:txBody>
      <dsp:txXfrm>
        <a:off x="676769" y="3452"/>
        <a:ext cx="6015317" cy="585947"/>
      </dsp:txXfrm>
    </dsp:sp>
    <dsp:sp modelId="{785875AA-19D8-4906-B843-10E0A2C99E62}">
      <dsp:nvSpPr>
        <dsp:cNvPr id="0" name=""/>
        <dsp:cNvSpPr/>
      </dsp:nvSpPr>
      <dsp:spPr>
        <a:xfrm>
          <a:off x="0" y="735886"/>
          <a:ext cx="6692748" cy="5859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E9B94-B7DD-4513-AD1A-8F483F56A890}">
      <dsp:nvSpPr>
        <dsp:cNvPr id="0" name=""/>
        <dsp:cNvSpPr/>
      </dsp:nvSpPr>
      <dsp:spPr>
        <a:xfrm>
          <a:off x="177249" y="867725"/>
          <a:ext cx="322271" cy="3222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EDCFC-D4A1-4778-82A5-AA7A05D9075B}">
      <dsp:nvSpPr>
        <dsp:cNvPr id="0" name=""/>
        <dsp:cNvSpPr/>
      </dsp:nvSpPr>
      <dsp:spPr>
        <a:xfrm>
          <a:off x="676769" y="735886"/>
          <a:ext cx="6015317" cy="58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13" tIns="62013" rIns="62013" bIns="620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is a collection of interconnected documents (web pages) and services maintained on the Internet </a:t>
          </a:r>
        </a:p>
      </dsp:txBody>
      <dsp:txXfrm>
        <a:off x="676769" y="735886"/>
        <a:ext cx="6015317" cy="585947"/>
      </dsp:txXfrm>
    </dsp:sp>
    <dsp:sp modelId="{619CDE47-34B1-407D-999C-4E734FDF3698}">
      <dsp:nvSpPr>
        <dsp:cNvPr id="0" name=""/>
        <dsp:cNvSpPr/>
      </dsp:nvSpPr>
      <dsp:spPr>
        <a:xfrm>
          <a:off x="0" y="1468321"/>
          <a:ext cx="6692748" cy="5859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A4986-BBC4-494A-A942-5BCDFC4D7C7C}">
      <dsp:nvSpPr>
        <dsp:cNvPr id="0" name=""/>
        <dsp:cNvSpPr/>
      </dsp:nvSpPr>
      <dsp:spPr>
        <a:xfrm>
          <a:off x="177249" y="1600159"/>
          <a:ext cx="322271" cy="3222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8F513-E16E-4073-B256-6964C16671E8}">
      <dsp:nvSpPr>
        <dsp:cNvPr id="0" name=""/>
        <dsp:cNvSpPr/>
      </dsp:nvSpPr>
      <dsp:spPr>
        <a:xfrm>
          <a:off x="676769" y="1468321"/>
          <a:ext cx="6015317" cy="58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13" tIns="62013" rIns="62013" bIns="620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web pages are stored in web servers and made accessible to client computers through the internet.</a:t>
          </a:r>
        </a:p>
      </dsp:txBody>
      <dsp:txXfrm>
        <a:off x="676769" y="1468321"/>
        <a:ext cx="6015317" cy="585947"/>
      </dsp:txXfrm>
    </dsp:sp>
    <dsp:sp modelId="{48F91315-3301-428E-8E33-9649AF1E8073}">
      <dsp:nvSpPr>
        <dsp:cNvPr id="0" name=""/>
        <dsp:cNvSpPr/>
      </dsp:nvSpPr>
      <dsp:spPr>
        <a:xfrm>
          <a:off x="0" y="2200755"/>
          <a:ext cx="6692748" cy="5859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C4BAE-F2D2-4026-A256-EC266F305BD0}">
      <dsp:nvSpPr>
        <dsp:cNvPr id="0" name=""/>
        <dsp:cNvSpPr/>
      </dsp:nvSpPr>
      <dsp:spPr>
        <a:xfrm>
          <a:off x="177249" y="2332593"/>
          <a:ext cx="322271" cy="3222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92A6A-7CB6-4371-868F-35227846D7BD}">
      <dsp:nvSpPr>
        <dsp:cNvPr id="0" name=""/>
        <dsp:cNvSpPr/>
      </dsp:nvSpPr>
      <dsp:spPr>
        <a:xfrm>
          <a:off x="676769" y="2200755"/>
          <a:ext cx="6015317" cy="58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13" tIns="62013" rIns="62013" bIns="620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Computers reading the Web pages are called Web clients.</a:t>
          </a:r>
        </a:p>
      </dsp:txBody>
      <dsp:txXfrm>
        <a:off x="676769" y="2200755"/>
        <a:ext cx="6015317" cy="585947"/>
      </dsp:txXfrm>
    </dsp:sp>
    <dsp:sp modelId="{D0823A96-A1E3-4667-8A82-74474162557B}">
      <dsp:nvSpPr>
        <dsp:cNvPr id="0" name=""/>
        <dsp:cNvSpPr/>
      </dsp:nvSpPr>
      <dsp:spPr>
        <a:xfrm>
          <a:off x="0" y="2933189"/>
          <a:ext cx="6692748" cy="5859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8DFE2-CAB3-43A6-B1FA-0585E68C08FD}">
      <dsp:nvSpPr>
        <dsp:cNvPr id="0" name=""/>
        <dsp:cNvSpPr/>
      </dsp:nvSpPr>
      <dsp:spPr>
        <a:xfrm>
          <a:off x="177249" y="3065027"/>
          <a:ext cx="322271" cy="3222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E69CA-074E-4D84-A618-98CEE875AE70}">
      <dsp:nvSpPr>
        <dsp:cNvPr id="0" name=""/>
        <dsp:cNvSpPr/>
      </dsp:nvSpPr>
      <dsp:spPr>
        <a:xfrm>
          <a:off x="676769" y="2933189"/>
          <a:ext cx="3011736" cy="58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13" tIns="62013" rIns="62013" bIns="620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Web clients use a program called a Web browser to view the web pages. </a:t>
          </a:r>
        </a:p>
      </dsp:txBody>
      <dsp:txXfrm>
        <a:off x="676769" y="2933189"/>
        <a:ext cx="3011736" cy="585947"/>
      </dsp:txXfrm>
    </dsp:sp>
    <dsp:sp modelId="{FFB06D32-9B29-4896-AF63-AC27D87B57E9}">
      <dsp:nvSpPr>
        <dsp:cNvPr id="0" name=""/>
        <dsp:cNvSpPr/>
      </dsp:nvSpPr>
      <dsp:spPr>
        <a:xfrm>
          <a:off x="3688505" y="2933189"/>
          <a:ext cx="3003580" cy="58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13" tIns="62013" rIns="62013" bIns="6201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web browser can interact with several different kinds of servers</a:t>
          </a:r>
        </a:p>
      </dsp:txBody>
      <dsp:txXfrm>
        <a:off x="3688505" y="2933189"/>
        <a:ext cx="3003580" cy="585947"/>
      </dsp:txXfrm>
    </dsp:sp>
    <dsp:sp modelId="{9E13CEB3-8132-4AE2-8E7D-BA5D4B4CBA5B}">
      <dsp:nvSpPr>
        <dsp:cNvPr id="0" name=""/>
        <dsp:cNvSpPr/>
      </dsp:nvSpPr>
      <dsp:spPr>
        <a:xfrm>
          <a:off x="0" y="3665623"/>
          <a:ext cx="6692748" cy="5859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7C05E-7AD8-4A68-B9AD-FC8749122AB3}">
      <dsp:nvSpPr>
        <dsp:cNvPr id="0" name=""/>
        <dsp:cNvSpPr/>
      </dsp:nvSpPr>
      <dsp:spPr>
        <a:xfrm>
          <a:off x="177249" y="3797462"/>
          <a:ext cx="322271" cy="3222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B9DD3-87EA-444F-99E0-A5AD1AE23A84}">
      <dsp:nvSpPr>
        <dsp:cNvPr id="0" name=""/>
        <dsp:cNvSpPr/>
      </dsp:nvSpPr>
      <dsp:spPr>
        <a:xfrm>
          <a:off x="676769" y="3665623"/>
          <a:ext cx="3011736" cy="58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13" tIns="62013" rIns="62013" bIns="620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Web pages can be accessed either by:</a:t>
          </a:r>
        </a:p>
      </dsp:txBody>
      <dsp:txXfrm>
        <a:off x="676769" y="3665623"/>
        <a:ext cx="3011736" cy="585947"/>
      </dsp:txXfrm>
    </dsp:sp>
    <dsp:sp modelId="{6E2C2254-8ED3-473B-A222-301F6A6E18D5}">
      <dsp:nvSpPr>
        <dsp:cNvPr id="0" name=""/>
        <dsp:cNvSpPr/>
      </dsp:nvSpPr>
      <dsp:spPr>
        <a:xfrm>
          <a:off x="3688505" y="3665623"/>
          <a:ext cx="3003580" cy="585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13" tIns="62013" rIns="62013" bIns="6201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Typing the URL (Uniform Resource Locator) of the page into a web browser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Following a hyperlink to that page or resource.</a:t>
          </a:r>
        </a:p>
      </dsp:txBody>
      <dsp:txXfrm>
        <a:off x="3688505" y="3665623"/>
        <a:ext cx="3003580" cy="5859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563C3-B531-4503-A107-0F13A159655B}">
      <dsp:nvSpPr>
        <dsp:cNvPr id="0" name=""/>
        <dsp:cNvSpPr/>
      </dsp:nvSpPr>
      <dsp:spPr>
        <a:xfrm rot="5400000">
          <a:off x="4141356" y="-1627409"/>
          <a:ext cx="819424" cy="428335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Changed the way information is accessed, shared and consumed</a:t>
          </a:r>
        </a:p>
      </dsp:txBody>
      <dsp:txXfrm rot="-5400000">
        <a:off x="2409390" y="144558"/>
        <a:ext cx="4243357" cy="739422"/>
      </dsp:txXfrm>
    </dsp:sp>
    <dsp:sp modelId="{FF38FCF2-BBAE-4FD0-8E78-6FC4AE17D128}">
      <dsp:nvSpPr>
        <dsp:cNvPr id="0" name=""/>
        <dsp:cNvSpPr/>
      </dsp:nvSpPr>
      <dsp:spPr>
        <a:xfrm>
          <a:off x="0" y="2129"/>
          <a:ext cx="2409389" cy="1024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Revolutionized information access.</a:t>
          </a:r>
        </a:p>
      </dsp:txBody>
      <dsp:txXfrm>
        <a:off x="50001" y="52130"/>
        <a:ext cx="2309387" cy="924278"/>
      </dsp:txXfrm>
    </dsp:sp>
    <dsp:sp modelId="{7B574F3D-5D4B-4202-89D2-9FE4F5F82A66}">
      <dsp:nvSpPr>
        <dsp:cNvPr id="0" name=""/>
        <dsp:cNvSpPr/>
      </dsp:nvSpPr>
      <dsp:spPr>
        <a:xfrm rot="5400000">
          <a:off x="4141356" y="-551914"/>
          <a:ext cx="819424" cy="4283358"/>
        </a:xfrm>
        <a:prstGeom prst="round2SameRect">
          <a:avLst/>
        </a:prstGeom>
        <a:solidFill>
          <a:schemeClr val="accent2">
            <a:tint val="40000"/>
            <a:alpha val="90000"/>
            <a:hueOff val="1380638"/>
            <a:satOff val="-4887"/>
            <a:lumOff val="-21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1380638"/>
              <a:satOff val="-4887"/>
              <a:lumOff val="-21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Enabled the growth of online businesses and digital transactions.</a:t>
          </a:r>
        </a:p>
      </dsp:txBody>
      <dsp:txXfrm rot="-5400000">
        <a:off x="2409390" y="1220053"/>
        <a:ext cx="4243357" cy="739422"/>
      </dsp:txXfrm>
    </dsp:sp>
    <dsp:sp modelId="{E3724E96-AA4B-4FB3-9F99-97F81B94CE3F}">
      <dsp:nvSpPr>
        <dsp:cNvPr id="0" name=""/>
        <dsp:cNvSpPr/>
      </dsp:nvSpPr>
      <dsp:spPr>
        <a:xfrm>
          <a:off x="0" y="1077624"/>
          <a:ext cx="2409389" cy="1024280"/>
        </a:xfrm>
        <a:prstGeom prst="roundRect">
          <a:avLst/>
        </a:prstGeom>
        <a:gradFill rotWithShape="0">
          <a:gsLst>
            <a:gs pos="0">
              <a:schemeClr val="accent2">
                <a:hueOff val="1596027"/>
                <a:satOff val="-4850"/>
                <a:lumOff val="-6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1596027"/>
                <a:satOff val="-4850"/>
                <a:lumOff val="-6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Facilitated E-commerce.</a:t>
          </a:r>
        </a:p>
      </dsp:txBody>
      <dsp:txXfrm>
        <a:off x="50001" y="1127625"/>
        <a:ext cx="2309387" cy="924278"/>
      </dsp:txXfrm>
    </dsp:sp>
    <dsp:sp modelId="{CCEDFD8A-8BE5-4983-AB91-F45810768460}">
      <dsp:nvSpPr>
        <dsp:cNvPr id="0" name=""/>
        <dsp:cNvSpPr/>
      </dsp:nvSpPr>
      <dsp:spPr>
        <a:xfrm rot="5400000">
          <a:off x="4141356" y="523579"/>
          <a:ext cx="819424" cy="4283358"/>
        </a:xfrm>
        <a:prstGeom prst="round2SameRect">
          <a:avLst/>
        </a:prstGeom>
        <a:solidFill>
          <a:schemeClr val="accent2">
            <a:tint val="40000"/>
            <a:alpha val="90000"/>
            <a:hueOff val="2761277"/>
            <a:satOff val="-9774"/>
            <a:lumOff val="-42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761277"/>
              <a:satOff val="-9774"/>
              <a:lumOff val="-4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Changed the dynamics of how people connect and interact online. </a:t>
          </a:r>
        </a:p>
      </dsp:txBody>
      <dsp:txXfrm rot="-5400000">
        <a:off x="2409390" y="2295547"/>
        <a:ext cx="4243357" cy="739422"/>
      </dsp:txXfrm>
    </dsp:sp>
    <dsp:sp modelId="{39CF53F6-35C5-49EF-A1EC-CCCC758D8B3D}">
      <dsp:nvSpPr>
        <dsp:cNvPr id="0" name=""/>
        <dsp:cNvSpPr/>
      </dsp:nvSpPr>
      <dsp:spPr>
        <a:xfrm>
          <a:off x="0" y="2153119"/>
          <a:ext cx="2409389" cy="1024280"/>
        </a:xfrm>
        <a:prstGeom prst="roundRect">
          <a:avLst/>
        </a:prstGeom>
        <a:gradFill rotWithShape="0">
          <a:gsLst>
            <a:gs pos="0">
              <a:schemeClr val="accent2">
                <a:hueOff val="3192055"/>
                <a:satOff val="-9701"/>
                <a:lumOff val="-1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3192055"/>
                <a:satOff val="-9701"/>
                <a:lumOff val="-1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Transformed Social Networking</a:t>
          </a:r>
        </a:p>
      </dsp:txBody>
      <dsp:txXfrm>
        <a:off x="50001" y="2203120"/>
        <a:ext cx="2309387" cy="924278"/>
      </dsp:txXfrm>
    </dsp:sp>
    <dsp:sp modelId="{D16AB883-8CC5-40A1-A821-46FFB240775E}">
      <dsp:nvSpPr>
        <dsp:cNvPr id="0" name=""/>
        <dsp:cNvSpPr/>
      </dsp:nvSpPr>
      <dsp:spPr>
        <a:xfrm rot="5400000">
          <a:off x="4141356" y="1599074"/>
          <a:ext cx="819424" cy="4283358"/>
        </a:xfrm>
        <a:prstGeom prst="round2SameRect">
          <a:avLst/>
        </a:prstGeom>
        <a:solidFill>
          <a:schemeClr val="accent2">
            <a:tint val="40000"/>
            <a:alpha val="90000"/>
            <a:hueOff val="4141915"/>
            <a:satOff val="-14661"/>
            <a:lumOff val="-63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141915"/>
              <a:satOff val="-14661"/>
              <a:lumOff val="-63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Provided opportunities for remote learning and skills development.</a:t>
          </a:r>
        </a:p>
      </dsp:txBody>
      <dsp:txXfrm rot="-5400000">
        <a:off x="2409390" y="3371042"/>
        <a:ext cx="4243357" cy="739422"/>
      </dsp:txXfrm>
    </dsp:sp>
    <dsp:sp modelId="{1A9E16D7-F1C7-4A18-93F3-C72EEA693F5D}">
      <dsp:nvSpPr>
        <dsp:cNvPr id="0" name=""/>
        <dsp:cNvSpPr/>
      </dsp:nvSpPr>
      <dsp:spPr>
        <a:xfrm>
          <a:off x="0" y="3228613"/>
          <a:ext cx="2409389" cy="102428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Enabled online education</a:t>
          </a:r>
        </a:p>
      </dsp:txBody>
      <dsp:txXfrm>
        <a:off x="50001" y="3278614"/>
        <a:ext cx="2309387" cy="9242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2CDB3-6604-4917-A67E-3F76811D380A}">
      <dsp:nvSpPr>
        <dsp:cNvPr id="0" name=""/>
        <dsp:cNvSpPr/>
      </dsp:nvSpPr>
      <dsp:spPr>
        <a:xfrm>
          <a:off x="0" y="286022"/>
          <a:ext cx="6692748" cy="749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291592" rIns="51943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Includes hacking, data breaches, and malware, necessitating proactive security measures.</a:t>
          </a:r>
        </a:p>
      </dsp:txBody>
      <dsp:txXfrm>
        <a:off x="0" y="286022"/>
        <a:ext cx="6692748" cy="749700"/>
      </dsp:txXfrm>
    </dsp:sp>
    <dsp:sp modelId="{EC9C4C6F-A8C3-4187-B744-4FC51AEBCF14}">
      <dsp:nvSpPr>
        <dsp:cNvPr id="0" name=""/>
        <dsp:cNvSpPr/>
      </dsp:nvSpPr>
      <dsp:spPr>
        <a:xfrm>
          <a:off x="334637" y="79382"/>
          <a:ext cx="4684923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Cybersecurity threats</a:t>
          </a:r>
        </a:p>
      </dsp:txBody>
      <dsp:txXfrm>
        <a:off x="354812" y="99557"/>
        <a:ext cx="4644573" cy="372930"/>
      </dsp:txXfrm>
    </dsp:sp>
    <dsp:sp modelId="{82875E4E-313C-40F2-970E-9E1F7A23E25F}">
      <dsp:nvSpPr>
        <dsp:cNvPr id="0" name=""/>
        <dsp:cNvSpPr/>
      </dsp:nvSpPr>
      <dsp:spPr>
        <a:xfrm>
          <a:off x="0" y="1317962"/>
          <a:ext cx="6692748" cy="749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291592" rIns="51943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Growing concerns about user consent, data collection, and the ethical use of personal information.</a:t>
          </a:r>
        </a:p>
      </dsp:txBody>
      <dsp:txXfrm>
        <a:off x="0" y="1317962"/>
        <a:ext cx="6692748" cy="749700"/>
      </dsp:txXfrm>
    </dsp:sp>
    <dsp:sp modelId="{E3EF55B9-175A-4114-99F8-328DFD940634}">
      <dsp:nvSpPr>
        <dsp:cNvPr id="0" name=""/>
        <dsp:cNvSpPr/>
      </dsp:nvSpPr>
      <dsp:spPr>
        <a:xfrm>
          <a:off x="334637" y="1111322"/>
          <a:ext cx="4684923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Privacy concerns</a:t>
          </a:r>
        </a:p>
      </dsp:txBody>
      <dsp:txXfrm>
        <a:off x="354812" y="1131497"/>
        <a:ext cx="4644573" cy="372930"/>
      </dsp:txXfrm>
    </dsp:sp>
    <dsp:sp modelId="{289E7B93-7035-4499-85EA-8C83C2302BBA}">
      <dsp:nvSpPr>
        <dsp:cNvPr id="0" name=""/>
        <dsp:cNvSpPr/>
      </dsp:nvSpPr>
      <dsp:spPr>
        <a:xfrm>
          <a:off x="0" y="2349902"/>
          <a:ext cx="6692748" cy="7717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291592" rIns="51943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Proliferation of misinformation on the internet.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Requires strategies to promote media literacy and fact-finding</a:t>
          </a:r>
        </a:p>
      </dsp:txBody>
      <dsp:txXfrm>
        <a:off x="0" y="2349902"/>
        <a:ext cx="6692748" cy="771750"/>
      </dsp:txXfrm>
    </dsp:sp>
    <dsp:sp modelId="{8CF61CB3-79EA-4FC1-AD92-32A70987838B}">
      <dsp:nvSpPr>
        <dsp:cNvPr id="0" name=""/>
        <dsp:cNvSpPr/>
      </dsp:nvSpPr>
      <dsp:spPr>
        <a:xfrm>
          <a:off x="334637" y="2143262"/>
          <a:ext cx="4684923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Misinformation</a:t>
          </a:r>
        </a:p>
      </dsp:txBody>
      <dsp:txXfrm>
        <a:off x="354812" y="2163437"/>
        <a:ext cx="4644573" cy="372930"/>
      </dsp:txXfrm>
    </dsp:sp>
    <dsp:sp modelId="{CC4DF386-B410-44C9-831C-6F105F419B92}">
      <dsp:nvSpPr>
        <dsp:cNvPr id="0" name=""/>
        <dsp:cNvSpPr/>
      </dsp:nvSpPr>
      <dsp:spPr>
        <a:xfrm>
          <a:off x="0" y="3403892"/>
          <a:ext cx="6692748" cy="7717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291592" rIns="51943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Creating disparities in internet access and digital skills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Need inclusive connectivity and digital literacy initiatives</a:t>
          </a:r>
        </a:p>
      </dsp:txBody>
      <dsp:txXfrm>
        <a:off x="0" y="3403892"/>
        <a:ext cx="6692748" cy="771750"/>
      </dsp:txXfrm>
    </dsp:sp>
    <dsp:sp modelId="{F7B74656-AE9F-42F1-A26B-38B80D7BC62D}">
      <dsp:nvSpPr>
        <dsp:cNvPr id="0" name=""/>
        <dsp:cNvSpPr/>
      </dsp:nvSpPr>
      <dsp:spPr>
        <a:xfrm>
          <a:off x="334637" y="3197251"/>
          <a:ext cx="4684923" cy="4132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Digital Divide</a:t>
          </a:r>
        </a:p>
      </dsp:txBody>
      <dsp:txXfrm>
        <a:off x="354812" y="3217426"/>
        <a:ext cx="4644573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76997-A478-4DEF-A2E2-F56B31261812}">
      <dsp:nvSpPr>
        <dsp:cNvPr id="0" name=""/>
        <dsp:cNvSpPr/>
      </dsp:nvSpPr>
      <dsp:spPr>
        <a:xfrm>
          <a:off x="966280" y="713271"/>
          <a:ext cx="1033593" cy="1033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49198-111C-42C3-AF2A-A6D6D3CC4F48}">
      <dsp:nvSpPr>
        <dsp:cNvPr id="0" name=""/>
        <dsp:cNvSpPr/>
      </dsp:nvSpPr>
      <dsp:spPr>
        <a:xfrm>
          <a:off x="6515" y="1837817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Clients and Servers</a:t>
          </a:r>
        </a:p>
      </dsp:txBody>
      <dsp:txXfrm>
        <a:off x="6515" y="1837817"/>
        <a:ext cx="2953125" cy="442968"/>
      </dsp:txXfrm>
    </dsp:sp>
    <dsp:sp modelId="{2D971C19-E4CE-4E86-8E73-4F42D06AC2ED}">
      <dsp:nvSpPr>
        <dsp:cNvPr id="0" name=""/>
        <dsp:cNvSpPr/>
      </dsp:nvSpPr>
      <dsp:spPr>
        <a:xfrm>
          <a:off x="6515" y="2323089"/>
          <a:ext cx="2953125" cy="505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Consists of clients (end-user devices) and servers (Computing resources) as the primary components.</a:t>
          </a:r>
        </a:p>
      </dsp:txBody>
      <dsp:txXfrm>
        <a:off x="6515" y="2323089"/>
        <a:ext cx="2953125" cy="505352"/>
      </dsp:txXfrm>
    </dsp:sp>
    <dsp:sp modelId="{06AF4C63-B902-4708-BC5B-CE98AC11203A}">
      <dsp:nvSpPr>
        <dsp:cNvPr id="0" name=""/>
        <dsp:cNvSpPr/>
      </dsp:nvSpPr>
      <dsp:spPr>
        <a:xfrm>
          <a:off x="4436202" y="713271"/>
          <a:ext cx="1033593" cy="1033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000" r="-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474A6-52B5-46FF-866F-FC8FE7BA6CDA}">
      <dsp:nvSpPr>
        <dsp:cNvPr id="0" name=""/>
        <dsp:cNvSpPr/>
      </dsp:nvSpPr>
      <dsp:spPr>
        <a:xfrm>
          <a:off x="3476437" y="1837817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Network infrastructure</a:t>
          </a:r>
        </a:p>
      </dsp:txBody>
      <dsp:txXfrm>
        <a:off x="3476437" y="1837817"/>
        <a:ext cx="2953125" cy="442968"/>
      </dsp:txXfrm>
    </dsp:sp>
    <dsp:sp modelId="{D102DCEF-F254-42CE-835F-326E7CD52CBD}">
      <dsp:nvSpPr>
        <dsp:cNvPr id="0" name=""/>
        <dsp:cNvSpPr/>
      </dsp:nvSpPr>
      <dsp:spPr>
        <a:xfrm>
          <a:off x="3476437" y="2323089"/>
          <a:ext cx="2953125" cy="505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Facilitates communication between clients and servers</a:t>
          </a:r>
        </a:p>
      </dsp:txBody>
      <dsp:txXfrm>
        <a:off x="3476437" y="2323089"/>
        <a:ext cx="2953125" cy="505352"/>
      </dsp:txXfrm>
    </dsp:sp>
    <dsp:sp modelId="{74919EE7-32F2-4E4A-A4F0-9419AB88FDF7}">
      <dsp:nvSpPr>
        <dsp:cNvPr id="0" name=""/>
        <dsp:cNvSpPr/>
      </dsp:nvSpPr>
      <dsp:spPr>
        <a:xfrm>
          <a:off x="7906124" y="713271"/>
          <a:ext cx="1033593" cy="1033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4C435-AFF9-4148-9C75-81A3A9776006}">
      <dsp:nvSpPr>
        <dsp:cNvPr id="0" name=""/>
        <dsp:cNvSpPr/>
      </dsp:nvSpPr>
      <dsp:spPr>
        <a:xfrm>
          <a:off x="6946358" y="1837817"/>
          <a:ext cx="2953125" cy="44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Protocols and communication standards</a:t>
          </a:r>
        </a:p>
      </dsp:txBody>
      <dsp:txXfrm>
        <a:off x="6946358" y="1837817"/>
        <a:ext cx="2953125" cy="442968"/>
      </dsp:txXfrm>
    </dsp:sp>
    <dsp:sp modelId="{80DC30C0-81C5-46CD-A4AE-86A1158E19E9}">
      <dsp:nvSpPr>
        <dsp:cNvPr id="0" name=""/>
        <dsp:cNvSpPr/>
      </dsp:nvSpPr>
      <dsp:spPr>
        <a:xfrm>
          <a:off x="6946358" y="2323089"/>
          <a:ext cx="2953125" cy="505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 enable seamless communication between clients and servers.</a:t>
          </a:r>
        </a:p>
      </dsp:txBody>
      <dsp:txXfrm>
        <a:off x="6946358" y="2323089"/>
        <a:ext cx="2953125" cy="5053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33CF3-8C4A-4668-BCC1-29FC4FF5C30B}">
      <dsp:nvSpPr>
        <dsp:cNvPr id="0" name=""/>
        <dsp:cNvSpPr/>
      </dsp:nvSpPr>
      <dsp:spPr>
        <a:xfrm>
          <a:off x="0" y="46082"/>
          <a:ext cx="6692748" cy="9430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Client system used to access the content of web page.</a:t>
          </a:r>
        </a:p>
      </dsp:txBody>
      <dsp:txXfrm>
        <a:off x="46034" y="92116"/>
        <a:ext cx="6600680" cy="850952"/>
      </dsp:txXfrm>
    </dsp:sp>
    <dsp:sp modelId="{85698DB8-6FB4-45F2-9B3E-FDF9427C5E89}">
      <dsp:nvSpPr>
        <dsp:cNvPr id="0" name=""/>
        <dsp:cNvSpPr/>
      </dsp:nvSpPr>
      <dsp:spPr>
        <a:xfrm>
          <a:off x="0" y="1063982"/>
          <a:ext cx="6692748" cy="943020"/>
        </a:xfrm>
        <a:prstGeom prst="round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Software used to find, retrieve, view, and send information over the Internet. </a:t>
          </a:r>
        </a:p>
      </dsp:txBody>
      <dsp:txXfrm>
        <a:off x="46034" y="1110016"/>
        <a:ext cx="6600680" cy="850952"/>
      </dsp:txXfrm>
    </dsp:sp>
    <dsp:sp modelId="{4787EA32-A699-451D-897C-F15429B0C49F}">
      <dsp:nvSpPr>
        <dsp:cNvPr id="0" name=""/>
        <dsp:cNvSpPr/>
      </dsp:nvSpPr>
      <dsp:spPr>
        <a:xfrm>
          <a:off x="0" y="2081882"/>
          <a:ext cx="6692748" cy="94302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browser allows you to: </a:t>
          </a:r>
        </a:p>
      </dsp:txBody>
      <dsp:txXfrm>
        <a:off x="46034" y="2127916"/>
        <a:ext cx="6600680" cy="850952"/>
      </dsp:txXfrm>
    </dsp:sp>
    <dsp:sp modelId="{C9CB93DA-5DA4-4727-8F1C-CF3D0D94F019}">
      <dsp:nvSpPr>
        <dsp:cNvPr id="0" name=""/>
        <dsp:cNvSpPr/>
      </dsp:nvSpPr>
      <dsp:spPr>
        <a:xfrm>
          <a:off x="0" y="3024902"/>
          <a:ext cx="6692748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Send and receive e-mail.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Read messages from newsgroups (or forums)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Browse the Web where you can find a rich variety of text, graphics, and interactive information.</a:t>
          </a:r>
        </a:p>
      </dsp:txBody>
      <dsp:txXfrm>
        <a:off x="0" y="3024902"/>
        <a:ext cx="6692748" cy="1184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7D5A7-1BC5-43A4-B8D9-D2F56FB78D44}">
      <dsp:nvSpPr>
        <dsp:cNvPr id="0" name=""/>
        <dsp:cNvSpPr/>
      </dsp:nvSpPr>
      <dsp:spPr>
        <a:xfrm>
          <a:off x="0" y="391411"/>
          <a:ext cx="6692748" cy="81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416560" rIns="51943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To access resources or services</a:t>
          </a:r>
        </a:p>
      </dsp:txBody>
      <dsp:txXfrm>
        <a:off x="0" y="391411"/>
        <a:ext cx="6692748" cy="819000"/>
      </dsp:txXfrm>
    </dsp:sp>
    <dsp:sp modelId="{73D19E38-BBB1-4AAE-9A79-C054A2FC492A}">
      <dsp:nvSpPr>
        <dsp:cNvPr id="0" name=""/>
        <dsp:cNvSpPr/>
      </dsp:nvSpPr>
      <dsp:spPr>
        <a:xfrm>
          <a:off x="334637" y="96211"/>
          <a:ext cx="468492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Initiates communication</a:t>
          </a:r>
        </a:p>
      </dsp:txBody>
      <dsp:txXfrm>
        <a:off x="363458" y="125032"/>
        <a:ext cx="4627281" cy="532758"/>
      </dsp:txXfrm>
    </dsp:sp>
    <dsp:sp modelId="{B20D99F7-41DE-4722-8D52-E5B4DF293B2F}">
      <dsp:nvSpPr>
        <dsp:cNvPr id="0" name=""/>
        <dsp:cNvSpPr/>
      </dsp:nvSpPr>
      <dsp:spPr>
        <a:xfrm>
          <a:off x="0" y="1613612"/>
          <a:ext cx="6692748" cy="107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394041"/>
              <a:satOff val="-7276"/>
              <a:lumOff val="-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416560" rIns="51943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They send requests for data or actions from the servers and display the results to the client.</a:t>
          </a:r>
        </a:p>
      </dsp:txBody>
      <dsp:txXfrm>
        <a:off x="0" y="1613612"/>
        <a:ext cx="6692748" cy="1071000"/>
      </dsp:txXfrm>
    </dsp:sp>
    <dsp:sp modelId="{F26C7157-C565-455C-884C-EDEE43F8C0B2}">
      <dsp:nvSpPr>
        <dsp:cNvPr id="0" name=""/>
        <dsp:cNvSpPr/>
      </dsp:nvSpPr>
      <dsp:spPr>
        <a:xfrm>
          <a:off x="334637" y="1318411"/>
          <a:ext cx="4684923" cy="590400"/>
        </a:xfrm>
        <a:prstGeom prst="round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Sends requests and display results</a:t>
          </a:r>
        </a:p>
      </dsp:txBody>
      <dsp:txXfrm>
        <a:off x="363458" y="1347232"/>
        <a:ext cx="4627281" cy="532758"/>
      </dsp:txXfrm>
    </dsp:sp>
    <dsp:sp modelId="{16D2993A-4EC5-4F77-B90A-4CC4406CE215}">
      <dsp:nvSpPr>
        <dsp:cNvPr id="0" name=""/>
        <dsp:cNvSpPr/>
      </dsp:nvSpPr>
      <dsp:spPr>
        <a:xfrm>
          <a:off x="0" y="3087812"/>
          <a:ext cx="6692748" cy="107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788082"/>
              <a:satOff val="-14551"/>
              <a:lumOff val="-19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416560" rIns="51943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Clients rely on servers for data storage, processing, and management of applications or services.</a:t>
          </a:r>
        </a:p>
      </dsp:txBody>
      <dsp:txXfrm>
        <a:off x="0" y="3087812"/>
        <a:ext cx="6692748" cy="1071000"/>
      </dsp:txXfrm>
    </dsp:sp>
    <dsp:sp modelId="{6BD7318A-786E-479E-8302-322A902C65AD}">
      <dsp:nvSpPr>
        <dsp:cNvPr id="0" name=""/>
        <dsp:cNvSpPr/>
      </dsp:nvSpPr>
      <dsp:spPr>
        <a:xfrm>
          <a:off x="334637" y="2792612"/>
          <a:ext cx="4684923" cy="590400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Reliance on servers</a:t>
          </a:r>
        </a:p>
      </dsp:txBody>
      <dsp:txXfrm>
        <a:off x="363458" y="2821433"/>
        <a:ext cx="4627281" cy="5327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6F41E-B363-4769-B98E-44D81FA4F638}">
      <dsp:nvSpPr>
        <dsp:cNvPr id="0" name=""/>
        <dsp:cNvSpPr/>
      </dsp:nvSpPr>
      <dsp:spPr>
        <a:xfrm>
          <a:off x="0" y="1981"/>
          <a:ext cx="6692748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Data storage and management</a:t>
          </a:r>
        </a:p>
      </dsp:txBody>
      <dsp:txXfrm>
        <a:off x="25759" y="27740"/>
        <a:ext cx="6641230" cy="476152"/>
      </dsp:txXfrm>
    </dsp:sp>
    <dsp:sp modelId="{E7421873-FA9A-4A0E-A2D4-15F1127464C8}">
      <dsp:nvSpPr>
        <dsp:cNvPr id="0" name=""/>
        <dsp:cNvSpPr/>
      </dsp:nvSpPr>
      <dsp:spPr>
        <a:xfrm>
          <a:off x="0" y="529651"/>
          <a:ext cx="6692748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Act as powerful computers or specialized hardware to store data, manage resources, and ensure efficient data management. </a:t>
          </a:r>
        </a:p>
      </dsp:txBody>
      <dsp:txXfrm>
        <a:off x="0" y="529651"/>
        <a:ext cx="6692748" cy="535095"/>
      </dsp:txXfrm>
    </dsp:sp>
    <dsp:sp modelId="{B9BF7FCD-53D6-431C-8C3F-6EAC089FF89A}">
      <dsp:nvSpPr>
        <dsp:cNvPr id="0" name=""/>
        <dsp:cNvSpPr/>
      </dsp:nvSpPr>
      <dsp:spPr>
        <a:xfrm>
          <a:off x="0" y="1064746"/>
          <a:ext cx="6692748" cy="527670"/>
        </a:xfrm>
        <a:prstGeom prst="roundRect">
          <a:avLst/>
        </a:prstGeom>
        <a:gradFill rotWithShape="0">
          <a:gsLst>
            <a:gs pos="0">
              <a:schemeClr val="accent5">
                <a:hueOff val="1420348"/>
                <a:satOff val="-9402"/>
                <a:lumOff val="-163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1420348"/>
                <a:satOff val="-9402"/>
                <a:lumOff val="-163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Request handling and computation</a:t>
          </a:r>
        </a:p>
      </dsp:txBody>
      <dsp:txXfrm>
        <a:off x="25759" y="1090505"/>
        <a:ext cx="6641230" cy="476152"/>
      </dsp:txXfrm>
    </dsp:sp>
    <dsp:sp modelId="{8BFD7CFE-7ACE-4815-A110-93988EEA6F6B}">
      <dsp:nvSpPr>
        <dsp:cNvPr id="0" name=""/>
        <dsp:cNvSpPr/>
      </dsp:nvSpPr>
      <dsp:spPr>
        <a:xfrm>
          <a:off x="0" y="1592417"/>
          <a:ext cx="6692748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They responds to client requests, perform computations, and efficiently handle incoming and outgoing data traffic.</a:t>
          </a:r>
        </a:p>
      </dsp:txBody>
      <dsp:txXfrm>
        <a:off x="0" y="1592417"/>
        <a:ext cx="6692748" cy="535095"/>
      </dsp:txXfrm>
    </dsp:sp>
    <dsp:sp modelId="{321481BE-78E3-47D8-8B91-4B608D7E4F22}">
      <dsp:nvSpPr>
        <dsp:cNvPr id="0" name=""/>
        <dsp:cNvSpPr/>
      </dsp:nvSpPr>
      <dsp:spPr>
        <a:xfrm>
          <a:off x="0" y="2127512"/>
          <a:ext cx="6692748" cy="527670"/>
        </a:xfrm>
        <a:prstGeom prst="roundRect">
          <a:avLst/>
        </a:prstGeom>
        <a:gradFill rotWithShape="0">
          <a:gsLst>
            <a:gs pos="0">
              <a:schemeClr val="accent5">
                <a:hueOff val="2840696"/>
                <a:satOff val="-18805"/>
                <a:lumOff val="-326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2840696"/>
                <a:satOff val="-18805"/>
                <a:lumOff val="-326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Service delivery and security</a:t>
          </a:r>
        </a:p>
      </dsp:txBody>
      <dsp:txXfrm>
        <a:off x="25759" y="2153271"/>
        <a:ext cx="6641230" cy="476152"/>
      </dsp:txXfrm>
    </dsp:sp>
    <dsp:sp modelId="{7FE8C24E-8D42-4364-ACE4-035FA503A0B1}">
      <dsp:nvSpPr>
        <dsp:cNvPr id="0" name=""/>
        <dsp:cNvSpPr/>
      </dsp:nvSpPr>
      <dsp:spPr>
        <a:xfrm>
          <a:off x="0" y="2655182"/>
          <a:ext cx="6692748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Deliver services to clients and ensure data security through robust measures and protocols.</a:t>
          </a:r>
        </a:p>
      </dsp:txBody>
      <dsp:txXfrm>
        <a:off x="0" y="2655182"/>
        <a:ext cx="6692748" cy="535095"/>
      </dsp:txXfrm>
    </dsp:sp>
    <dsp:sp modelId="{3EB167EE-9371-4814-910E-AA8151E3EE1B}">
      <dsp:nvSpPr>
        <dsp:cNvPr id="0" name=""/>
        <dsp:cNvSpPr/>
      </dsp:nvSpPr>
      <dsp:spPr>
        <a:xfrm>
          <a:off x="0" y="3190277"/>
          <a:ext cx="6692748" cy="527670"/>
        </a:xfrm>
        <a:prstGeom prst="roundRect">
          <a:avLst/>
        </a:prstGeom>
        <a:gradFill rotWithShape="0">
          <a:gsLst>
            <a:gs pos="0">
              <a:schemeClr val="accent5">
                <a:hueOff val="4261045"/>
                <a:satOff val="-28207"/>
                <a:lumOff val="-490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4261045"/>
                <a:satOff val="-28207"/>
                <a:lumOff val="-490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Categorization of servers</a:t>
          </a:r>
        </a:p>
      </dsp:txBody>
      <dsp:txXfrm>
        <a:off x="25759" y="3216036"/>
        <a:ext cx="6641230" cy="476152"/>
      </dsp:txXfrm>
    </dsp:sp>
    <dsp:sp modelId="{FE1BD67A-86D5-4320-94E0-BE9C68F20FA7}">
      <dsp:nvSpPr>
        <dsp:cNvPr id="0" name=""/>
        <dsp:cNvSpPr/>
      </dsp:nvSpPr>
      <dsp:spPr>
        <a:xfrm>
          <a:off x="0" y="3717947"/>
          <a:ext cx="6692748" cy="535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Servers can be categorized based on their specific functions, such as web servers, database servers, file servers, and application servers.</a:t>
          </a:r>
        </a:p>
      </dsp:txBody>
      <dsp:txXfrm>
        <a:off x="0" y="3717947"/>
        <a:ext cx="6692748" cy="535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BB1A04-13E8-48CD-97F9-AC2568E1A8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www.pngall.com/web-development-p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technofaq.org/posts/2020/02/how-to-choose-a-web-development-company/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hyperlink" Target="https://pisceksic.blogspot.com/2021/06/aliff-computer-and-mobile-mobil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hyperlink" Target="https://datadistinct.com/server-storage-solut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likethis.com/lessons/server-side-javascript/url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iki.labomedia.org/index.php/Fichier:Big-internet-scheme.jpg.html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4" Type="http://schemas.openxmlformats.org/officeDocument/2006/relationships/image" Target="../media/image30.jpeg"/><Relationship Id="rId9" Type="http://schemas.microsoft.com/office/2007/relationships/diagramDrawing" Target="../diagrams/drawing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mailto:parweznm@gmail.com" TargetMode="External"/><Relationship Id="rId4" Type="http://schemas.openxmlformats.org/officeDocument/2006/relationships/hyperlink" Target="https://learncodeweb.com/php/break-string-after-a-specific-length-in-php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233" y="4539573"/>
            <a:ext cx="8957534" cy="11828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Server-Side Web 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275" y="5722411"/>
            <a:ext cx="8369450" cy="48033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Parwez neeamuth</a:t>
            </a:r>
            <a:endParaRPr lang="en-US" b="1" dirty="0"/>
          </a:p>
        </p:txBody>
      </p:sp>
      <p:sp>
        <p:nvSpPr>
          <p:cNvPr id="69" name="Round Diagonal Corner Rectangle 6">
            <a:extLst>
              <a:ext uri="{FF2B5EF4-FFF2-40B4-BE49-F238E27FC236}">
                <a16:creationId xmlns:a16="http://schemas.microsoft.com/office/drawing/2014/main" id="{00EE1E06-4129-476A-B137-789B2E5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07C44EBF-87EF-96CE-A739-02D8B8F47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283" r="13176" b="1"/>
          <a:stretch/>
        </p:blipFill>
        <p:spPr>
          <a:xfrm>
            <a:off x="987014" y="951493"/>
            <a:ext cx="3925642" cy="2975493"/>
          </a:xfrm>
          <a:prstGeom prst="rect">
            <a:avLst/>
          </a:prstGeom>
        </p:spPr>
      </p:pic>
      <p:pic>
        <p:nvPicPr>
          <p:cNvPr id="8" name="Graphic 7" descr="A computer monitor and monitor with a screen and a screen with a screen and a screen with a screen with a screen with a screen with a screen with a screen with a screen with a screen with&#10;&#10;Description automatically generated">
            <a:extLst>
              <a:ext uri="{FF2B5EF4-FFF2-40B4-BE49-F238E27FC236}">
                <a16:creationId xmlns:a16="http://schemas.microsoft.com/office/drawing/2014/main" id="{80B3A38F-D2A3-2FD3-341D-E61FAADF49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8995" r="18340" b="1"/>
          <a:stretch/>
        </p:blipFill>
        <p:spPr>
          <a:xfrm>
            <a:off x="5076382" y="951493"/>
            <a:ext cx="6163922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2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13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14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15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16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17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18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19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0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1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2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3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4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5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6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7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8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29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30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31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32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33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34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35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36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37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38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9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40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41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42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43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44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45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46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47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248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24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26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5167B2-DF36-09ED-D424-41F67D73F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Key components of client-server architecture</a:t>
            </a:r>
            <a:endParaRPr lang="en-US" sz="36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76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7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8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9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0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1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2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3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4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5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graphicFrame>
        <p:nvGraphicFramePr>
          <p:cNvPr id="95" name="Text Placeholder 3">
            <a:extLst>
              <a:ext uri="{FF2B5EF4-FFF2-40B4-BE49-F238E27FC236}">
                <a16:creationId xmlns:a16="http://schemas.microsoft.com/office/drawing/2014/main" id="{758D26D1-4627-75CA-5856-12110DDEBB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199470"/>
              </p:ext>
            </p:extLst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192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56984-8544-B3B6-07CA-B076044F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Web Browser</a:t>
            </a:r>
            <a:endParaRPr lang="en-MU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1B0E22-42B4-0206-BCE8-A7C0B54615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733548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141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76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20767F6-4490-920A-5F8E-0E1DB7F3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Role of Clients</a:t>
            </a:r>
            <a:br>
              <a:rPr lang="en-US" dirty="0">
                <a:solidFill>
                  <a:srgbClr val="FFFFFF"/>
                </a:solidFill>
              </a:rPr>
            </a:br>
            <a:endParaRPr lang="en-MU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FDE3D75C-2583-3F8F-60B6-99DA7112E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431306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hand holding a cell phone and a globe&#10;&#10;Description automatically generated">
            <a:extLst>
              <a:ext uri="{FF2B5EF4-FFF2-40B4-BE49-F238E27FC236}">
                <a16:creationId xmlns:a16="http://schemas.microsoft.com/office/drawing/2014/main" id="{C6D569A3-A1E1-EEA1-AD2A-C69EB6415A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503590" y="3708330"/>
            <a:ext cx="3164688" cy="21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60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5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6" name="Picture 4" descr="Illuminated server room panel">
            <a:extLst>
              <a:ext uri="{FF2B5EF4-FFF2-40B4-BE49-F238E27FC236}">
                <a16:creationId xmlns:a16="http://schemas.microsoft.com/office/drawing/2014/main" id="{358B497B-14C3-6B54-7333-42CD071E47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5" r="30806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77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1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6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8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8AFA6FD8-ADC9-2782-2FEA-F0BDB5B2C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6575" y="1611313"/>
            <a:ext cx="8977312" cy="4367212"/>
          </a:xfrm>
          <a:solidFill>
            <a:schemeClr val="bg2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Responsible for processing client requests via basic internet protocols.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Refers to a computer system that accepts and processes HTTP requests. </a:t>
            </a:r>
          </a:p>
          <a:p>
            <a:pPr>
              <a:lnSpc>
                <a:spcPct val="110000"/>
              </a:lnSpc>
            </a:pPr>
            <a:r>
              <a:rPr lang="en-US" dirty="0"/>
              <a:t>We can have both the web client and web server on the same system.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Web server on the local system is called localhost. </a:t>
            </a:r>
          </a:p>
          <a:p>
            <a:pPr>
              <a:lnSpc>
                <a:spcPct val="110000"/>
              </a:lnSpc>
            </a:pPr>
            <a:r>
              <a:rPr lang="en-US" dirty="0"/>
              <a:t>Web pages are saved on the Web server and are sent back as responses to HTTP request by client. </a:t>
            </a:r>
          </a:p>
          <a:p>
            <a:pPr>
              <a:lnSpc>
                <a:spcPct val="110000"/>
              </a:lnSpc>
            </a:pPr>
            <a:r>
              <a:rPr lang="en-US" dirty="0"/>
              <a:t>Web server should always be connected to internet.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Every Web server is assigned a unique IP address that the client mentions in the HTTP request.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C01A1-B047-C285-437A-74501844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573" y="132743"/>
            <a:ext cx="8977312" cy="1478570"/>
          </a:xfrm>
          <a:solidFill>
            <a:schemeClr val="bg2">
              <a:lumMod val="90000"/>
              <a:lumOff val="1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Web Server</a:t>
            </a: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377625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5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0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112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7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4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6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7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8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0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3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4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5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6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7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8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9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40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41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42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43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145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044D3-9CBD-2FB1-6CC9-77DD77AB7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18808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Role of servers</a:t>
            </a:r>
            <a:endParaRPr lang="en-MU" dirty="0">
              <a:solidFill>
                <a:srgbClr val="FFFFFF"/>
              </a:solidFill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E1694895-5B5E-6FAC-35AD-3D35FD8FA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281800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computer in a server room&#10;&#10;Description automatically generated">
            <a:extLst>
              <a:ext uri="{FF2B5EF4-FFF2-40B4-BE49-F238E27FC236}">
                <a16:creationId xmlns:a16="http://schemas.microsoft.com/office/drawing/2014/main" id="{7000E02B-A26A-0140-ECDA-F698AC463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8559" y="2789691"/>
            <a:ext cx="3838501" cy="21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1AE129-44E7-48F1-3183-62ADA471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Examples of web server</a:t>
            </a:r>
            <a:endParaRPr lang="en-M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FBCBC-BCBD-30F1-31E1-F2F7E53F9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0" r="44999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59E60-4CD2-BFC0-2C22-878E8A4E1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dirty="0"/>
              <a:t>Apache Server</a:t>
            </a:r>
          </a:p>
          <a:p>
            <a:r>
              <a:rPr lang="en-US" dirty="0"/>
              <a:t>Microsoft IIS Server</a:t>
            </a:r>
          </a:p>
          <a:p>
            <a:r>
              <a:rPr lang="en-US" dirty="0"/>
              <a:t>Java Server Pages (JSP)</a:t>
            </a:r>
          </a:p>
          <a:p>
            <a:pPr marL="0" indent="0">
              <a:buNone/>
            </a:pPr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2205718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7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1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2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3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4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5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6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7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8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9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0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1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3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4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5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7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8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9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0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1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2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3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4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5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6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</p:grpSp>
      <p:pic>
        <p:nvPicPr>
          <p:cNvPr id="145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AED8B-BAFB-1685-B751-73DD3CCC7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b="1" i="0" u="none" strike="noStrike" baseline="0">
                <a:solidFill>
                  <a:srgbClr val="FFFFFF"/>
                </a:solidFill>
                <a:latin typeface="Times New Roman" panose="02020603050405020304" pitchFamily="18" charset="0"/>
              </a:rPr>
              <a:t>two-tier system</a:t>
            </a:r>
            <a:r>
              <a:rPr lang="en-US" b="0" i="0" u="none" strike="noStrike" baseline="0">
                <a:solidFill>
                  <a:srgbClr val="FFFFFF"/>
                </a:solidFill>
                <a:latin typeface="Times New Roman" panose="02020603050405020304" pitchFamily="18" charset="0"/>
              </a:rPr>
              <a:t>.</a:t>
            </a:r>
            <a:endParaRPr lang="en-MU">
              <a:solidFill>
                <a:srgbClr val="FFFFFF"/>
              </a:solidFill>
            </a:endParaRPr>
          </a:p>
        </p:txBody>
      </p:sp>
      <p:sp useBgFill="1">
        <p:nvSpPr>
          <p:cNvPr id="147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B65A005C-72F7-B404-027D-16B4224B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515504"/>
            <a:ext cx="4635583" cy="18310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50F9-1704-BB36-AFE6-18058487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1849438"/>
            <a:ext cx="4747087" cy="3941763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The most basic architecture consisting of a client and a server.</a:t>
            </a:r>
          </a:p>
          <a:p>
            <a:r>
              <a:rPr lang="en-US" dirty="0">
                <a:solidFill>
                  <a:srgbClr val="FFFFFF"/>
                </a:solidFill>
              </a:rPr>
              <a:t>Main responsibility of a server is data storage and processing capability.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 server acts as some database from which a client requests information.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Heavy processing takes place on the server.</a:t>
            </a:r>
          </a:p>
          <a:p>
            <a:r>
              <a:rPr lang="en-US" dirty="0">
                <a:solidFill>
                  <a:srgbClr val="FFFFFF"/>
                </a:solidFill>
              </a:rPr>
              <a:t>Web browser is responsible for the display of web page to the client using a Graphical User Interface (GUI) </a:t>
            </a:r>
            <a:endParaRPr lang="en-MU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5EDA20-020E-935B-A7FE-400BC8EB9F64}"/>
              </a:ext>
            </a:extLst>
          </p:cNvPr>
          <p:cNvSpPr txBox="1"/>
          <p:nvPr/>
        </p:nvSpPr>
        <p:spPr>
          <a:xfrm>
            <a:off x="4627983" y="2584580"/>
            <a:ext cx="1227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 Black" panose="020B0A04020102020204" pitchFamily="34" charset="0"/>
                <a:cs typeface="Arial" panose="020B0604020202020204" pitchFamily="34" charset="0"/>
              </a:rPr>
              <a:t>Web Server</a:t>
            </a:r>
            <a:endParaRPr lang="en-MU" sz="12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56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0323D-20B3-4083-1DBC-9C9D0F76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4" y="820653"/>
            <a:ext cx="4966332" cy="614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three-tier System.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DB62-39D1-89AF-34EE-186B59A1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634" y="1468439"/>
            <a:ext cx="4966333" cy="4752974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 more servers are added, the client/server system evolves into a three-tier client/server architecture.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web server is divided into two distinct entities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Processing tier (Web Server) and 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Data storage tier (Database Server).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processing tier is also known as middle tier and is responsible for handling the interaction between the client and the data storage tier.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client tier makes a request for the database to a Web server by using the web browser.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processing tier makes all necessary processing before the request is forwarded to the data storage tier for read or write operation.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processing tier is then responsible for generating the response header and the database.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 server">
            <a:extLst>
              <a:ext uri="{FF2B5EF4-FFF2-40B4-BE49-F238E27FC236}">
                <a16:creationId xmlns:a16="http://schemas.microsoft.com/office/drawing/2014/main" id="{F3A39278-C9F7-F3E3-0CB1-1EABB5808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47" y="2248975"/>
            <a:ext cx="4635583" cy="23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2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7946-CF33-B0E2-2E10-8A0C3C19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 protocol between a Browser and a Web Server</a:t>
            </a:r>
            <a:endParaRPr lang="en-MU" dirty="0"/>
          </a:p>
        </p:txBody>
      </p:sp>
      <p:pic>
        <p:nvPicPr>
          <p:cNvPr id="5" name="Content Placeholder 4" descr="A diagram of a server&#10;&#10;Description automatically generated">
            <a:extLst>
              <a:ext uri="{FF2B5EF4-FFF2-40B4-BE49-F238E27FC236}">
                <a16:creationId xmlns:a16="http://schemas.microsoft.com/office/drawing/2014/main" id="{8B49BC96-4D68-4970-A6C5-BC11881F9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722" y="2249488"/>
            <a:ext cx="8891382" cy="35417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2986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0916F-11EE-B0B7-9793-458BF7977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Advantages of client server architecture</a:t>
            </a:r>
            <a:endParaRPr lang="en-MU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73D100D-167D-ECBD-8089-2009263A5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708058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9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223904"/>
              </p:ext>
            </p:extLst>
          </p:nvPr>
        </p:nvGraphicFramePr>
        <p:xfrm>
          <a:off x="1141413" y="1903445"/>
          <a:ext cx="9905998" cy="4152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F57E7-95D1-112F-1A6F-6CE6135D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Challenges and limitations of client-server architecture</a:t>
            </a:r>
            <a:endParaRPr lang="en-MU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666C7D-A519-7A61-C78E-15BB407164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927273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627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FD37-5B10-9128-CFC1-6D2E970E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Resource Locator (URL)</a:t>
            </a:r>
            <a:endParaRPr lang="en-MU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4601E6-84E8-904A-2A30-298507A51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7940" y="2203719"/>
            <a:ext cx="10407098" cy="3749406"/>
          </a:xfrm>
        </p:spPr>
      </p:pic>
    </p:spTree>
    <p:extLst>
      <p:ext uri="{BB962C8B-B14F-4D97-AF65-F5344CB8AC3E}">
        <p14:creationId xmlns:p14="http://schemas.microsoft.com/office/powerpoint/2010/main" val="240137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C8722-2554-382E-AD96-337E53B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49885"/>
            <a:ext cx="9905998" cy="482494"/>
          </a:xfrm>
        </p:spPr>
        <p:txBody>
          <a:bodyPr>
            <a:normAutofit fontScale="90000"/>
          </a:bodyPr>
          <a:lstStyle/>
          <a:p>
            <a:r>
              <a:rPr lang="en-US" dirty="0"/>
              <a:t>Uniform Resource Locator (URL)</a:t>
            </a:r>
            <a:endParaRPr lang="en-M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C4195C-DCAE-6D17-6C42-51DD5D4883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707800"/>
              </p:ext>
            </p:extLst>
          </p:nvPr>
        </p:nvGraphicFramePr>
        <p:xfrm>
          <a:off x="1141411" y="1035698"/>
          <a:ext cx="10027331" cy="5472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0101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A8B2-BABE-3536-53DD-B3C2806D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5678"/>
          </a:xfrm>
        </p:spPr>
        <p:txBody>
          <a:bodyPr/>
          <a:lstStyle/>
          <a:p>
            <a:r>
              <a:rPr lang="en-US" dirty="0"/>
              <a:t>Protocol</a:t>
            </a:r>
            <a:endParaRPr lang="en-MU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3631E0D-6C93-4319-8433-167346BDC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003755"/>
              </p:ext>
            </p:extLst>
          </p:nvPr>
        </p:nvGraphicFramePr>
        <p:xfrm>
          <a:off x="2775899" y="3439818"/>
          <a:ext cx="6637025" cy="2838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7047A1-273B-0421-1E57-5F200ABDEBCE}"/>
              </a:ext>
            </a:extLst>
          </p:cNvPr>
          <p:cNvSpPr txBox="1"/>
          <p:nvPr/>
        </p:nvSpPr>
        <p:spPr>
          <a:xfrm>
            <a:off x="1141413" y="1819469"/>
            <a:ext cx="99059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protocol is a set of rules which enables a node of one network to communicate with a node of another network.</a:t>
            </a:r>
          </a:p>
          <a:p>
            <a:endParaRPr lang="en-M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EC04E-D601-142F-DE89-674F4087DCFD}"/>
              </a:ext>
            </a:extLst>
          </p:cNvPr>
          <p:cNvSpPr txBox="1"/>
          <p:nvPr/>
        </p:nvSpPr>
        <p:spPr>
          <a:xfrm>
            <a:off x="4111655" y="2900460"/>
            <a:ext cx="3965511" cy="58477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Examples of protocols</a:t>
            </a:r>
            <a:endParaRPr lang="en-MU" sz="3200" dirty="0"/>
          </a:p>
        </p:txBody>
      </p:sp>
    </p:spTree>
    <p:extLst>
      <p:ext uri="{BB962C8B-B14F-4D97-AF65-F5344CB8AC3E}">
        <p14:creationId xmlns:p14="http://schemas.microsoft.com/office/powerpoint/2010/main" val="161892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F9A7-5600-1D0A-72F8-B860F2C7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5056"/>
            <a:ext cx="9905998" cy="771743"/>
          </a:xfrm>
        </p:spPr>
        <p:txBody>
          <a:bodyPr/>
          <a:lstStyle/>
          <a:p>
            <a:r>
              <a:rPr lang="en-US" dirty="0"/>
              <a:t>Domain name</a:t>
            </a:r>
            <a:endParaRPr lang="en-MU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12B05FE-AA09-513B-A8FD-C236C2C708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698249"/>
              </p:ext>
            </p:extLst>
          </p:nvPr>
        </p:nvGraphicFramePr>
        <p:xfrm>
          <a:off x="628229" y="1427585"/>
          <a:ext cx="10176621" cy="4410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8052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1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2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4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5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6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7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8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9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50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2" name="Rectangle 151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85DED5-0522-45F1-F2BE-4A4C7891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Domain Name Server</a:t>
            </a:r>
            <a:endParaRPr lang="en-US" sz="3600" dirty="0"/>
          </a:p>
        </p:txBody>
      </p:sp>
      <p:pic>
        <p:nvPicPr>
          <p:cNvPr id="153" name="Picture 152" descr="Illuminated server room panel">
            <a:extLst>
              <a:ext uri="{FF2B5EF4-FFF2-40B4-BE49-F238E27FC236}">
                <a16:creationId xmlns:a16="http://schemas.microsoft.com/office/drawing/2014/main" id="{41BDB62F-6064-C04E-9E21-5E7F15C0F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5" r="30806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1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4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5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6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7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8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9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1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2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4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5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6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7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8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9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0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1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2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3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4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6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7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8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9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0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1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2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3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4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5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6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7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8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B457-6F2C-CCF9-CD7F-05467347A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8958" y="2249487"/>
            <a:ext cx="607845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Nodes of the domain name system which are responsible for allotting names and mapping (translating) these names to IP addresses.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It is a hierarchical naming system built on a distributed database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Each domain has at least one authoritative DNS server that publishes information about that domain and the name servers of any domains subordinate to it.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/>
              <a:t>The top of the hierarchy is served by the root nameservers.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04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9D660D-A3C8-4D2A-1806-09A9357A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4" y="591270"/>
            <a:ext cx="5168901" cy="487353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Dns</a:t>
            </a:r>
            <a:r>
              <a:rPr lang="en-US" sz="3200" dirty="0"/>
              <a:t> hierarchy</a:t>
            </a:r>
            <a:endParaRPr lang="en-MU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3BEB7-DDD0-0077-2A58-7191CAF2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4" y="1227858"/>
            <a:ext cx="5168901" cy="521262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Root Domain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Managed by Internet Assigned Numbers Authority (IANA)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Contain the authoritative name servers for all top-level domains.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Top-Level Domains (TLDs)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Include generic TLDs and country-code TLDs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Can further be categorized into various subgroups.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Second-Level Domains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Directly follow TLDs in the hierarchy.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Used to register unique domain names for organizations, businesses or individuals.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Subdomains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Subdivisions of a domain. 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Provide a way to create unique web addresses for different sections of a website or for specific use cases</a:t>
            </a:r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MU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25A95-E76C-4A0A-2000-80D8B5A09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098" y="1093788"/>
            <a:ext cx="5456279" cy="531987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</p:spTree>
    <p:extLst>
      <p:ext uri="{BB962C8B-B14F-4D97-AF65-F5344CB8AC3E}">
        <p14:creationId xmlns:p14="http://schemas.microsoft.com/office/powerpoint/2010/main" val="322213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E75CD4-B17D-0120-5E58-0D0ED7B0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Dns</a:t>
            </a:r>
            <a:r>
              <a:rPr lang="en-US" dirty="0"/>
              <a:t> resolution process</a:t>
            </a:r>
            <a:endParaRPr lang="en-MU" dirty="0"/>
          </a:p>
        </p:txBody>
      </p:sp>
      <p:graphicFrame>
        <p:nvGraphicFramePr>
          <p:cNvPr id="14" name="Content Placeholder 4">
            <a:extLst>
              <a:ext uri="{FF2B5EF4-FFF2-40B4-BE49-F238E27FC236}">
                <a16:creationId xmlns:a16="http://schemas.microsoft.com/office/drawing/2014/main" id="{E8BC5BF6-5DF2-4F3F-5725-6D5677C58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537822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6744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D928B-47AC-0485-0450-3A420905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Dns</a:t>
            </a:r>
            <a:r>
              <a:rPr lang="en-US" dirty="0"/>
              <a:t> records</a:t>
            </a:r>
            <a:endParaRPr lang="en-M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423064-3260-16E3-4851-DD77618139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48960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7034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12E7-D942-4DC4-2D86-039FB42D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DNS performance optimization for better user experience.</a:t>
            </a:r>
            <a:endParaRPr lang="en-M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559E6E-D8C1-59B0-75C7-34D4EBA9ED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054720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4453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53AA04-7D40-B653-8FF4-A81A26EF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/>
              <a:t>Internet</a:t>
            </a:r>
            <a:endParaRPr lang="en-M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B5779-922F-86EF-8CE0-7E0D3A16C6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3973" r="38343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51" name="Group 75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2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3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4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5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6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7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8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9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0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1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2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3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39B8D-46ED-90E4-A0BF-4060F4976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1801813"/>
            <a:ext cx="6078453" cy="39893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Collection of networks </a:t>
            </a:r>
          </a:p>
          <a:p>
            <a:pPr lvl="1"/>
            <a:r>
              <a:rPr lang="en-US" dirty="0"/>
              <a:t>Thousands of interconnected networks around the world </a:t>
            </a:r>
          </a:p>
          <a:p>
            <a:pPr lvl="1"/>
            <a:r>
              <a:rPr lang="en-US" dirty="0"/>
              <a:t>Which are based on different technologies.</a:t>
            </a:r>
          </a:p>
          <a:p>
            <a:pPr lvl="1"/>
            <a:r>
              <a:rPr lang="en-US" dirty="0"/>
              <a:t>Comprises servers, routers, and fiber optics cables.</a:t>
            </a:r>
          </a:p>
          <a:p>
            <a:r>
              <a:rPr lang="en-US" dirty="0"/>
              <a:t>Connected via the public backbone and</a:t>
            </a:r>
          </a:p>
          <a:p>
            <a:r>
              <a:rPr lang="en-US" dirty="0"/>
              <a:t>Communicating across networks using TCP/IP network protocols to facilitate data transmission and exchange.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C0BC8-E946-9963-46E9-5D80F8FB99C8}"/>
              </a:ext>
            </a:extLst>
          </p:cNvPr>
          <p:cNvSpPr txBox="1"/>
          <p:nvPr/>
        </p:nvSpPr>
        <p:spPr>
          <a:xfrm>
            <a:off x="2380652" y="6657945"/>
            <a:ext cx="224933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MU" sz="700">
                <a:solidFill>
                  <a:srgbClr val="FFFFFF"/>
                </a:solidFill>
                <a:hlinkClick r:id="rId5" tooltip="https://wiki.labomedia.org/index.php/Fichier:Big-internet-scheme.jpg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MU" sz="700">
                <a:solidFill>
                  <a:srgbClr val="FFFFFF"/>
                </a:solidFill>
              </a:rPr>
              <a:t> by Unknown Author is licensed under </a:t>
            </a:r>
            <a:r>
              <a:rPr lang="en-MU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MU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50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C4470-DF97-6933-3E93-B84FA9049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Challenges in </a:t>
            </a:r>
            <a:r>
              <a:rPr lang="en-US" dirty="0" err="1"/>
              <a:t>dns</a:t>
            </a:r>
            <a:r>
              <a:rPr lang="en-US" dirty="0"/>
              <a:t> management</a:t>
            </a:r>
            <a:endParaRPr lang="en-MU" dirty="0"/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7028E010-58EB-A5B1-BEF1-9F3DDFBB7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81699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27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3C48-6690-E8FC-9914-20E90E29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  <a:endParaRPr lang="en-M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3568EF-B55F-1FB1-DCC1-66FA51FF74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027208"/>
              </p:ext>
            </p:extLst>
          </p:nvPr>
        </p:nvGraphicFramePr>
        <p:xfrm>
          <a:off x="1141412" y="2249486"/>
          <a:ext cx="9905999" cy="3989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89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2C098-9506-E325-B957-C9A8E4DA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Uniform Resource Identifiers (Uri)</a:t>
            </a:r>
            <a:endParaRPr lang="en-M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491324-FD0F-C407-A32D-78AD89CBE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999185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020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3" name="Rectangle 122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432D78A1-409D-5839-E3D0-646031085B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570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27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148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9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50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7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138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9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0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41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132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3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4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5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6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37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MU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34B4B0-F505-AF12-FD11-FD75E159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  <a:solidFill>
            <a:schemeClr val="bg2"/>
          </a:solidFill>
        </p:spPr>
        <p:txBody>
          <a:bodyPr>
            <a:normAutofit/>
          </a:bodyPr>
          <a:lstStyle/>
          <a:p>
            <a:pPr algn="ctr"/>
            <a:r>
              <a:rPr lang="en-US" b="0" i="0" u="none" strike="noStrike" baseline="0" dirty="0">
                <a:latin typeface="TimesNewRomanPSMT"/>
              </a:rPr>
              <a:t>Internet Service Provider (ISP)</a:t>
            </a:r>
            <a:endParaRPr lang="en-MU" dirty="0"/>
          </a:p>
        </p:txBody>
      </p:sp>
      <p:graphicFrame>
        <p:nvGraphicFramePr>
          <p:cNvPr id="153" name="Content Placeholder 2">
            <a:extLst>
              <a:ext uri="{FF2B5EF4-FFF2-40B4-BE49-F238E27FC236}">
                <a16:creationId xmlns:a16="http://schemas.microsoft.com/office/drawing/2014/main" id="{838BD307-B89D-EBC4-351F-F0675B6F11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241267"/>
              </p:ext>
            </p:extLst>
          </p:nvPr>
        </p:nvGraphicFramePr>
        <p:xfrm>
          <a:off x="1143000" y="225266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97932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1A164-C6A2-F9CB-CB2E-8E634A3F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766073" cy="73442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Real Life Example – Trying to connect to </a:t>
            </a:r>
            <a:r>
              <a:rPr lang="en-US" cap="none" dirty="0"/>
              <a:t>www.google.com</a:t>
            </a:r>
            <a:endParaRPr lang="en-M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B4D4DD-4D6A-B61F-7F7D-72415C83BB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715089"/>
              </p:ext>
            </p:extLst>
          </p:nvPr>
        </p:nvGraphicFramePr>
        <p:xfrm>
          <a:off x="531846" y="1595535"/>
          <a:ext cx="11234056" cy="4907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5976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59798-02FC-E1D2-20C7-DE31D471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16" y="191264"/>
            <a:ext cx="10646193" cy="641115"/>
          </a:xfrm>
        </p:spPr>
        <p:txBody>
          <a:bodyPr>
            <a:normAutofit/>
          </a:bodyPr>
          <a:lstStyle/>
          <a:p>
            <a:r>
              <a:rPr lang="en-US" dirty="0"/>
              <a:t>Page loading on the browser</a:t>
            </a:r>
            <a:endParaRPr lang="en-M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8EDBED-C11E-E088-3870-7ABB71182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113753"/>
              </p:ext>
            </p:extLst>
          </p:nvPr>
        </p:nvGraphicFramePr>
        <p:xfrm>
          <a:off x="485192" y="671804"/>
          <a:ext cx="11439330" cy="5691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2879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Sphere of mesh and nodes">
            <a:extLst>
              <a:ext uri="{FF2B5EF4-FFF2-40B4-BE49-F238E27FC236}">
                <a16:creationId xmlns:a16="http://schemas.microsoft.com/office/drawing/2014/main" id="{82FC1C61-5CDD-5642-D5E6-87A784543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0" r="1142"/>
          <a:stretch/>
        </p:blipFill>
        <p:spPr>
          <a:xfrm>
            <a:off x="6334734" y="618518"/>
            <a:ext cx="4978810" cy="559601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E02854-E2B7-F8CF-E035-303CF22A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95" y="618357"/>
            <a:ext cx="5891821" cy="902308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en-US" sz="3200" dirty="0"/>
              <a:t>Web programming</a:t>
            </a:r>
            <a:endParaRPr lang="en-MU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79F70-3C02-01D6-BC51-417BC5844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1" y="1527422"/>
            <a:ext cx="5891821" cy="4422245"/>
          </a:xfrm>
          <a:solidFill>
            <a:schemeClr val="bg2">
              <a:lumMod val="90000"/>
              <a:lumOff val="1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More than creating and formatting webpages and websites.</a:t>
            </a:r>
          </a:p>
          <a:p>
            <a:r>
              <a:rPr lang="en-US" dirty="0"/>
              <a:t>With the use of scripting languages such as JavaScript and PHP, it is possible to add a lot more functionalities to a web site to make it more interactive.</a:t>
            </a:r>
          </a:p>
        </p:txBody>
      </p:sp>
    </p:spTree>
    <p:extLst>
      <p:ext uri="{BB962C8B-B14F-4D97-AF65-F5344CB8AC3E}">
        <p14:creationId xmlns:p14="http://schemas.microsoft.com/office/powerpoint/2010/main" val="2727775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CA25-6D3E-173A-5121-A26BD6B1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644775" cy="547809"/>
          </a:xfrm>
        </p:spPr>
        <p:txBody>
          <a:bodyPr>
            <a:normAutofit fontScale="90000"/>
          </a:bodyPr>
          <a:lstStyle/>
          <a:p>
            <a:r>
              <a:rPr lang="en-US" dirty="0"/>
              <a:t>Web Pages</a:t>
            </a:r>
            <a:endParaRPr lang="en-MU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DC062C-5F4B-77FC-BEDA-B1ACF320D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549200"/>
              </p:ext>
            </p:extLst>
          </p:nvPr>
        </p:nvGraphicFramePr>
        <p:xfrm>
          <a:off x="1141413" y="1259632"/>
          <a:ext cx="9644775" cy="5057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1816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/>
              <a:t>  Contact details	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5"/>
              </a:rPr>
              <a:t>parweznm@gmail.com</a:t>
            </a:r>
            <a:endParaRPr lang="en-US" sz="2400" dirty="0"/>
          </a:p>
          <a:p>
            <a:pPr algn="ctr"/>
            <a:r>
              <a:rPr lang="en-US" sz="2400" dirty="0"/>
              <a:t>Mobile: 5905 4330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F3DD-1FA2-BC6D-6323-8913C3A7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internet and World wide web</a:t>
            </a:r>
            <a:endParaRPr lang="en-M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63050-D28E-5A53-8621-84CEC8EAC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Arpanet</a:t>
            </a:r>
          </a:p>
          <a:p>
            <a:pPr lvl="1"/>
            <a:r>
              <a:rPr lang="en-US" dirty="0"/>
              <a:t>Established in late 1960’s by US Department of Defense.</a:t>
            </a:r>
          </a:p>
          <a:p>
            <a:pPr lvl="1"/>
            <a:r>
              <a:rPr lang="en-US" dirty="0"/>
              <a:t>To facilitate research among research Institutions</a:t>
            </a:r>
          </a:p>
          <a:p>
            <a:r>
              <a:rPr lang="en-US" dirty="0"/>
              <a:t>Birth of the World Wide Web</a:t>
            </a:r>
          </a:p>
          <a:p>
            <a:pPr lvl="1"/>
            <a:r>
              <a:rPr lang="en-US" dirty="0"/>
              <a:t>Invented by Tim Berners Lee in 1989</a:t>
            </a:r>
          </a:p>
          <a:p>
            <a:pPr lvl="1"/>
            <a:r>
              <a:rPr lang="en-US" dirty="0"/>
              <a:t>Revolutionized information sharing.</a:t>
            </a:r>
          </a:p>
          <a:p>
            <a:pPr lvl="1"/>
            <a:r>
              <a:rPr lang="en-US" dirty="0"/>
              <a:t>Leading to the creation of websites and hyperlinks.</a:t>
            </a:r>
          </a:p>
          <a:p>
            <a:r>
              <a:rPr lang="en-US" dirty="0"/>
              <a:t>Global Connectivity</a:t>
            </a:r>
          </a:p>
          <a:p>
            <a:pPr lvl="1"/>
            <a:r>
              <a:rPr lang="en-US" dirty="0"/>
              <a:t>Connected billions of people worldwide</a:t>
            </a:r>
          </a:p>
          <a:p>
            <a:pPr lvl="1"/>
            <a:r>
              <a:rPr lang="en-US" dirty="0"/>
              <a:t>Exponential growth – Revolutionizing communication, commerce and information sharing worldwide.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01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54E3-7070-F526-5590-F9AAF8CF0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731C-1DED-56A4-81BB-A4C2B169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today’s Internet</a:t>
            </a:r>
            <a:endParaRPr lang="en-MU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8F3F52E-59BA-F488-D64F-8EEA91CFB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764490"/>
              </p:ext>
            </p:extLst>
          </p:nvPr>
        </p:nvGraphicFramePr>
        <p:xfrm>
          <a:off x="1141412" y="2249487"/>
          <a:ext cx="10325909" cy="3168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B9688C08-1E2B-986C-C76E-3857E14B9C0B}"/>
              </a:ext>
            </a:extLst>
          </p:cNvPr>
          <p:cNvSpPr/>
          <p:nvPr/>
        </p:nvSpPr>
        <p:spPr>
          <a:xfrm>
            <a:off x="1766580" y="2367254"/>
            <a:ext cx="1486677" cy="685800"/>
          </a:xfrm>
          <a:prstGeom prst="rightArrow">
            <a:avLst/>
          </a:prstGeom>
          <a:solidFill>
            <a:srgbClr val="E4783D"/>
          </a:solidFill>
          <a:ln w="190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0EF315E-AB33-6885-FB7F-285AE9257198}"/>
              </a:ext>
            </a:extLst>
          </p:cNvPr>
          <p:cNvSpPr/>
          <p:nvPr/>
        </p:nvSpPr>
        <p:spPr>
          <a:xfrm>
            <a:off x="8136292" y="2305083"/>
            <a:ext cx="1486677" cy="685800"/>
          </a:xfrm>
          <a:prstGeom prst="rightArrow">
            <a:avLst/>
          </a:prstGeom>
          <a:solidFill>
            <a:srgbClr val="AECE54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0972A54-CD03-C2D1-C176-648736A7F7B8}"/>
              </a:ext>
            </a:extLst>
          </p:cNvPr>
          <p:cNvSpPr/>
          <p:nvPr/>
        </p:nvSpPr>
        <p:spPr>
          <a:xfrm>
            <a:off x="6007358" y="2367254"/>
            <a:ext cx="1486677" cy="685800"/>
          </a:xfrm>
          <a:prstGeom prst="rightArrow">
            <a:avLst/>
          </a:prstGeom>
          <a:solidFill>
            <a:srgbClr val="D6CF4E"/>
          </a:solidFill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E048002-8DA6-0840-0232-B3CE3ED39133}"/>
              </a:ext>
            </a:extLst>
          </p:cNvPr>
          <p:cNvSpPr/>
          <p:nvPr/>
        </p:nvSpPr>
        <p:spPr>
          <a:xfrm>
            <a:off x="3895514" y="2305083"/>
            <a:ext cx="1486677" cy="685800"/>
          </a:xfrm>
          <a:prstGeom prst="rightArrow">
            <a:avLst/>
          </a:prstGeom>
          <a:solidFill>
            <a:srgbClr val="E3B25D"/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C96A61B-787A-622C-DA04-B8282AB3559C}"/>
              </a:ext>
            </a:extLst>
          </p:cNvPr>
          <p:cNvSpPr/>
          <p:nvPr/>
        </p:nvSpPr>
        <p:spPr>
          <a:xfrm>
            <a:off x="10265226" y="2325655"/>
            <a:ext cx="1486677" cy="685800"/>
          </a:xfrm>
          <a:prstGeom prst="rightArrow">
            <a:avLst/>
          </a:prstGeom>
          <a:solidFill>
            <a:srgbClr val="7FC04B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U" dirty="0"/>
          </a:p>
        </p:txBody>
      </p:sp>
    </p:spTree>
    <p:extLst>
      <p:ext uri="{BB962C8B-B14F-4D97-AF65-F5344CB8AC3E}">
        <p14:creationId xmlns:p14="http://schemas.microsoft.com/office/powerpoint/2010/main" val="1902869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2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7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109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5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0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142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4DB9E-6A00-77D1-41CE-E84F263CB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World wide web</a:t>
            </a:r>
            <a:endParaRPr lang="en-MU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35D739-6099-7F68-EADF-5732EBF33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698204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514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2793D8-4D72-D64C-A946-9B147327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2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7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109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5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0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5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6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7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8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9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40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142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8AC67A-6B3E-45F8-D29C-1A33C5F6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Impact of the World wide web</a:t>
            </a:r>
            <a:endParaRPr lang="en-MU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6D21F3-B3A8-6FE6-E82E-E33A5AAA65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68184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592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MU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MU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D8E35-F483-64C9-AEB3-90D6D752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Challenges of the world wide web</a:t>
            </a:r>
            <a:endParaRPr lang="en-MU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64DBF1-35EA-8DEA-E967-36B8F814E8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7926250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2318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9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0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5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9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30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31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32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33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34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35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38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85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3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8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  <p:grpSp>
          <p:nvGrpSpPr>
            <p:cNvPr id="253" name="Group 70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75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76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78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79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  <p:sp>
            <p:nvSpPr>
              <p:cNvPr id="81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MU"/>
              </a:p>
            </p:txBody>
          </p:sp>
        </p:grpSp>
      </p:grpSp>
      <p:pic>
        <p:nvPicPr>
          <p:cNvPr id="110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1DC4C60-3BAA-9A25-B1C9-5C268A05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Client server architecture</a:t>
            </a:r>
          </a:p>
        </p:txBody>
      </p:sp>
      <p:sp useBgFill="1">
        <p:nvSpPr>
          <p:cNvPr id="112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83437-ADBB-27D0-8DD3-B148D7531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6041" y="2249487"/>
            <a:ext cx="3281004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The client computer sends a request for information to the server through the internet.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The server accepts the requested, process it and deliver the requested information back to the client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B6D64C-709B-C110-2A5B-C125EC98512D}"/>
              </a:ext>
            </a:extLst>
          </p:cNvPr>
          <p:cNvGrpSpPr/>
          <p:nvPr/>
        </p:nvGrpSpPr>
        <p:grpSpPr>
          <a:xfrm>
            <a:off x="1118988" y="2484125"/>
            <a:ext cx="6112382" cy="1884288"/>
            <a:chOff x="1314838" y="3017387"/>
            <a:chExt cx="9534525" cy="28954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C6CD393-204A-C029-7ADC-6A41C5D0306C}"/>
                </a:ext>
              </a:extLst>
            </p:cNvPr>
            <p:cNvSpPr/>
            <p:nvPr/>
          </p:nvSpPr>
          <p:spPr>
            <a:xfrm>
              <a:off x="1314838" y="3017387"/>
              <a:ext cx="9534525" cy="289544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U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6A6832-4440-43CE-C863-C13249FB4D3B}"/>
                </a:ext>
              </a:extLst>
            </p:cNvPr>
            <p:cNvGrpSpPr/>
            <p:nvPr/>
          </p:nvGrpSpPr>
          <p:grpSpPr>
            <a:xfrm>
              <a:off x="1958823" y="3416340"/>
              <a:ext cx="8271178" cy="2097540"/>
              <a:chOff x="1958822" y="3408591"/>
              <a:chExt cx="8271178" cy="209754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18DECE5-34EA-F500-DAB4-BBF20E0FF371}"/>
                  </a:ext>
                </a:extLst>
              </p:cNvPr>
              <p:cNvGrpSpPr/>
              <p:nvPr/>
            </p:nvGrpSpPr>
            <p:grpSpPr>
              <a:xfrm>
                <a:off x="1958822" y="3735661"/>
                <a:ext cx="2693631" cy="1530992"/>
                <a:chOff x="1458491" y="4186301"/>
                <a:chExt cx="2693631" cy="1530992"/>
              </a:xfr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grpSpPr>
            <p:pic>
              <p:nvPicPr>
                <p:cNvPr id="18" name="Picture 17" descr="A group of electronic devices&#10;&#10;Description automatically generated">
                  <a:extLst>
                    <a:ext uri="{FF2B5EF4-FFF2-40B4-BE49-F238E27FC236}">
                      <a16:creationId xmlns:a16="http://schemas.microsoft.com/office/drawing/2014/main" id="{401E9C82-C305-3174-A628-76CF021CE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58491" y="4417134"/>
                  <a:ext cx="2693631" cy="1300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C41041F-CBA9-6177-8339-D07C4B4D5FC1}"/>
                    </a:ext>
                  </a:extLst>
                </p:cNvPr>
                <p:cNvSpPr txBox="1"/>
                <p:nvPr/>
              </p:nvSpPr>
              <p:spPr>
                <a:xfrm>
                  <a:off x="2476058" y="4186301"/>
                  <a:ext cx="1116336" cy="456839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 defTabSz="338328">
                    <a:spcAft>
                      <a:spcPts val="600"/>
                    </a:spcAft>
                  </a:pPr>
                  <a:r>
                    <a:rPr lang="en-US" sz="1480" b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rPr>
                    <a:t>Client</a:t>
                  </a:r>
                  <a:endParaRPr lang="en-MU" sz="2000" b="1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FC30BD1-0625-12B4-8516-238BDC945507}"/>
                  </a:ext>
                </a:extLst>
              </p:cNvPr>
              <p:cNvGrpSpPr/>
              <p:nvPr/>
            </p:nvGrpSpPr>
            <p:grpSpPr>
              <a:xfrm>
                <a:off x="7955011" y="3408591"/>
                <a:ext cx="2274989" cy="2097540"/>
                <a:chOff x="7484761" y="4018443"/>
                <a:chExt cx="2274989" cy="2097540"/>
              </a:xfr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grpSpPr>
            <p:pic>
              <p:nvPicPr>
                <p:cNvPr id="15" name="Picture 14" descr="A group of grey serv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B71B3FD-7C63-F407-5CDD-FB7B721B80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84761" y="4018443"/>
                  <a:ext cx="2274989" cy="20975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" name="Picture 15" descr="A white cylinder with blue lights&#10;&#10;Description automatically generated">
                  <a:extLst>
                    <a:ext uri="{FF2B5EF4-FFF2-40B4-BE49-F238E27FC236}">
                      <a16:creationId xmlns:a16="http://schemas.microsoft.com/office/drawing/2014/main" id="{B1F1AD7C-4E02-6BBA-EB17-405C11C603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77750" y="4775160"/>
                  <a:ext cx="580575" cy="785622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3362F3-309A-ECB6-F9AC-04C86FF33592}"/>
                    </a:ext>
                  </a:extLst>
                </p:cNvPr>
                <p:cNvSpPr txBox="1"/>
                <p:nvPr/>
              </p:nvSpPr>
              <p:spPr>
                <a:xfrm>
                  <a:off x="8231948" y="4345513"/>
                  <a:ext cx="984500" cy="461665"/>
                </a:xfrm>
                <a:prstGeom prst="rect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 defTabSz="338328">
                    <a:spcAft>
                      <a:spcPts val="600"/>
                    </a:spcAft>
                  </a:pPr>
                  <a:r>
                    <a:rPr lang="en-US" sz="1480" b="1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rPr>
                    <a:t>Server</a:t>
                  </a:r>
                  <a:endParaRPr lang="en-MU" sz="2000" b="1"/>
                </a:p>
              </p:txBody>
            </p:sp>
          </p:grp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C4169564-8E0D-FF92-3296-4C8A36003484}"/>
                  </a:ext>
                </a:extLst>
              </p:cNvPr>
              <p:cNvSpPr/>
              <p:nvPr/>
            </p:nvSpPr>
            <p:spPr>
              <a:xfrm>
                <a:off x="4636027" y="3629879"/>
                <a:ext cx="3305175" cy="817622"/>
              </a:xfrm>
              <a:prstGeom prst="rightArrow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38328">
                  <a:spcAft>
                    <a:spcPts val="600"/>
                  </a:spcAft>
                </a:pPr>
                <a:r>
                  <a:rPr lang="en-US" sz="148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HTTP Request</a:t>
                </a:r>
                <a:endParaRPr lang="en-MU" sz="2000" b="1"/>
              </a:p>
            </p:txBody>
          </p:sp>
          <p:sp>
            <p:nvSpPr>
              <p:cNvPr id="14" name="Arrow: Left 13">
                <a:extLst>
                  <a:ext uri="{FF2B5EF4-FFF2-40B4-BE49-F238E27FC236}">
                    <a16:creationId xmlns:a16="http://schemas.microsoft.com/office/drawing/2014/main" id="{51202329-FDAC-81C0-97AE-FCEC0A284670}"/>
                  </a:ext>
                </a:extLst>
              </p:cNvPr>
              <p:cNvSpPr/>
              <p:nvPr/>
            </p:nvSpPr>
            <p:spPr>
              <a:xfrm>
                <a:off x="4666262" y="4699868"/>
                <a:ext cx="3305175" cy="724677"/>
              </a:xfrm>
              <a:prstGeom prst="leftArrow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38328">
                  <a:spcAft>
                    <a:spcPts val="600"/>
                  </a:spcAft>
                </a:pPr>
                <a:r>
                  <a:rPr lang="en-US" sz="1332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HTTP </a:t>
                </a:r>
                <a:r>
                  <a:rPr lang="en-US" sz="1480" b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rPr>
                  <a:t>Response</a:t>
                </a:r>
                <a:endParaRPr lang="en-MU" sz="2000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4636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252C36"/>
    </a:dk2>
    <a:lt2>
      <a:srgbClr val="7C96A3"/>
    </a:lt2>
    <a:accent1>
      <a:srgbClr val="4FD093"/>
    </a:accent1>
    <a:accent2>
      <a:srgbClr val="54BCDF"/>
    </a:accent2>
    <a:accent3>
      <a:srgbClr val="A262D0"/>
    </a:accent3>
    <a:accent4>
      <a:srgbClr val="D7537B"/>
    </a:accent4>
    <a:accent5>
      <a:srgbClr val="E78045"/>
    </a:accent5>
    <a:accent6>
      <a:srgbClr val="84C350"/>
    </a:accent6>
    <a:hlink>
      <a:srgbClr val="22FFFF"/>
    </a:hlink>
    <a:folHlink>
      <a:srgbClr val="9BF3F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6754</TotalTime>
  <Words>2810</Words>
  <Application>Microsoft Office PowerPoint</Application>
  <PresentationFormat>Widescreen</PresentationFormat>
  <Paragraphs>313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Black</vt:lpstr>
      <vt:lpstr>Calibri</vt:lpstr>
      <vt:lpstr>Times New Roman</vt:lpstr>
      <vt:lpstr>TimesNewRomanPSMT</vt:lpstr>
      <vt:lpstr>Tw Cen MT</vt:lpstr>
      <vt:lpstr>Circuit</vt:lpstr>
      <vt:lpstr>Server-Side Web Technologies</vt:lpstr>
      <vt:lpstr>Agenda</vt:lpstr>
      <vt:lpstr>Internet</vt:lpstr>
      <vt:lpstr>Evolution of internet and World wide web</vt:lpstr>
      <vt:lpstr>Evolution of today’s Internet</vt:lpstr>
      <vt:lpstr>World wide web</vt:lpstr>
      <vt:lpstr>Impact of the World wide web</vt:lpstr>
      <vt:lpstr>Challenges of the world wide web</vt:lpstr>
      <vt:lpstr>Client server architecture</vt:lpstr>
      <vt:lpstr>Key components of client-server architecture</vt:lpstr>
      <vt:lpstr>Web Browser</vt:lpstr>
      <vt:lpstr>Role of Clients </vt:lpstr>
      <vt:lpstr>Web Server</vt:lpstr>
      <vt:lpstr>Role of servers</vt:lpstr>
      <vt:lpstr>Examples of web server</vt:lpstr>
      <vt:lpstr>two-tier system.</vt:lpstr>
      <vt:lpstr>three-tier System.</vt:lpstr>
      <vt:lpstr>Communication protocol between a Browser and a Web Server</vt:lpstr>
      <vt:lpstr>Advantages of client server architecture</vt:lpstr>
      <vt:lpstr>Challenges and limitations of client-server architecture</vt:lpstr>
      <vt:lpstr>Uniform Resource Locator (URL)</vt:lpstr>
      <vt:lpstr>Uniform Resource Locator (URL)</vt:lpstr>
      <vt:lpstr>Protocol</vt:lpstr>
      <vt:lpstr>Domain name</vt:lpstr>
      <vt:lpstr>Domain Name Server</vt:lpstr>
      <vt:lpstr>Dns hierarchy</vt:lpstr>
      <vt:lpstr>Dns resolution process</vt:lpstr>
      <vt:lpstr>Dns records</vt:lpstr>
      <vt:lpstr>DNS performance optimization for better user experience.</vt:lpstr>
      <vt:lpstr>Challenges in dns management</vt:lpstr>
      <vt:lpstr>IP Address</vt:lpstr>
      <vt:lpstr>Uniform Resource Identifiers (Uri)</vt:lpstr>
      <vt:lpstr>Internet Service Provider (ISP)</vt:lpstr>
      <vt:lpstr>Real Life Example – Trying to connect to www.google.com</vt:lpstr>
      <vt:lpstr>Page loading on the browser</vt:lpstr>
      <vt:lpstr>Web programming</vt:lpstr>
      <vt:lpstr>Web Pages</vt:lpstr>
      <vt:lpstr>  Contact details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>Parwez Neeamuth</dc:creator>
  <cp:lastModifiedBy>Parwez Neeamuth</cp:lastModifiedBy>
  <cp:revision>72</cp:revision>
  <dcterms:created xsi:type="dcterms:W3CDTF">2023-08-17T19:16:02Z</dcterms:created>
  <dcterms:modified xsi:type="dcterms:W3CDTF">2024-03-01T22:35:53Z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